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</p:sldIdLst>
  <p:sldSz cy="68580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  <p:ext uri="http://customooxmlschemas.google.com/">
      <go:slidesCustomData xmlns:go="http://customooxmlschemas.google.com/" r:id="rId17" roundtripDataSignature="AMtx7mjeZR+K//ZXppq4oPBtzLwnR7xNG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customschemas.google.com/relationships/presentationmetadata" Target="metadata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g60d8375f02_1_1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9" name="Google Shape;129;g60d8375f02_1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6" name="Google Shape;136;p9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7" name="Google Shape;87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2" name="Google Shape;92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7" name="Google Shape;97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2" name="Google Shape;102;p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7" name="Google Shape;107;p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2" name="Google Shape;112;p8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g60d8375f02_1_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7" name="Google Shape;117;g60d8375f02_1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g60d8375f02_1_5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3" name="Google Shape;123;g60d8375f02_1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11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11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4" name="Google Shape;14;p1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1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1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Vertical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20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20"/>
          <p:cNvSpPr txBox="1"/>
          <p:nvPr>
            <p:ph idx="1" type="body"/>
          </p:nvPr>
        </p:nvSpPr>
        <p:spPr>
          <a:xfrm rot="5400000">
            <a:off x="2309018" y="-251619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20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20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20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Vertical Title and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21"/>
          <p:cNvSpPr txBox="1"/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21"/>
          <p:cNvSpPr txBox="1"/>
          <p:nvPr>
            <p:ph idx="1" type="body"/>
          </p:nvPr>
        </p:nvSpPr>
        <p:spPr>
          <a:xfrm rot="5400000">
            <a:off x="541338" y="190501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2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2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2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Content" type="obj">
  <p:cSld name="OBJEC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12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12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" name="Google Shape;20;p1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1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1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13"/>
          <p:cNvSpPr txBox="1"/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b="1" sz="4000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13"/>
          <p:cNvSpPr txBox="1"/>
          <p:nvPr>
            <p:ph idx="1" type="body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indent="-228600" lvl="1" marL="9144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6" name="Google Shape;26;p13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13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13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wo Content" type="twoObj">
  <p:cSld name="TWO_OBJECTS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14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14"/>
          <p:cNvSpPr txBox="1"/>
          <p:nvPr>
            <p:ph idx="1" type="body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2" name="Google Shape;32;p14"/>
          <p:cNvSpPr txBox="1"/>
          <p:nvPr>
            <p:ph idx="2" type="body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3" name="Google Shape;33;p14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14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14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omparison" type="twoTxTwoObj">
  <p:cSld name="TWO_OBJECTS_WITH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15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15"/>
          <p:cNvSpPr txBox="1"/>
          <p:nvPr>
            <p:ph idx="1" type="body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39" name="Google Shape;39;p15"/>
          <p:cNvSpPr txBox="1"/>
          <p:nvPr>
            <p:ph idx="2" type="body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0" name="Google Shape;40;p15"/>
          <p:cNvSpPr txBox="1"/>
          <p:nvPr>
            <p:ph idx="3" type="body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1" name="Google Shape;41;p15"/>
          <p:cNvSpPr txBox="1"/>
          <p:nvPr>
            <p:ph idx="4" type="body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2" name="Google Shape;42;p15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15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15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6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16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16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16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7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17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17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ontent with Caption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8"/>
          <p:cNvSpPr txBox="1"/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8"/>
          <p:cNvSpPr txBox="1"/>
          <p:nvPr>
            <p:ph idx="1" type="body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indent="-381000" lvl="2" marL="1371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indent="-355600" lvl="4" marL="22860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indent="-355600" lvl="5" marL="27432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18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58" name="Google Shape;58;p18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8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8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Picture with Caption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9"/>
          <p:cNvSpPr txBox="1"/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9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4" name="Google Shape;64;p19"/>
          <p:cNvSpPr txBox="1"/>
          <p:nvPr>
            <p:ph idx="1" type="body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65" name="Google Shape;65;p19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9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9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0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10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10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10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10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8.jp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9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5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3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2.jp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4.jp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6.jp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7.jp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ANDROID&#10; " id="84" name="Google Shape;84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74185" y="181107"/>
            <a:ext cx="8512657" cy="639116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g60d8375f02_1_10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IN"/>
              <a:t>AppCompatActivity heirarchy</a:t>
            </a:r>
            <a:endParaRPr/>
          </a:p>
        </p:txBody>
      </p:sp>
      <p:sp>
        <p:nvSpPr>
          <p:cNvPr id="132" name="Google Shape;132;g60d8375f02_1_10"/>
          <p:cNvSpPr txBox="1"/>
          <p:nvPr>
            <p:ph idx="1" type="body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133" name="Google Shape;133;g60d8375f02_1_1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-181725" y="145925"/>
            <a:ext cx="9507425" cy="67120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Image result for android activity lifecycle" id="138" name="Google Shape;138;p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00100" y="285728"/>
            <a:ext cx="7286676" cy="64103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INTRODUCTION TO ANDROID&#10;ï¬ Android is an open source Linux-based operating&#10;system intended for mobile computing platforms.&#10;..." id="89" name="Google Shape;89;p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80496" y="433366"/>
            <a:ext cx="8183006" cy="614366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WHAT IS ANDROID VERSIONS ?&#10;â¢ Android is released in series of Versions. Starting&#10;from 1.0 version ( where 2.0, 3.0, â¦â¦ are..." id="94" name="Google Shape;94;p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57158" y="214290"/>
            <a:ext cx="8429652" cy="632884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Image result for all android versions" id="99" name="Google Shape;99;p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42844" y="214290"/>
            <a:ext cx="8786874" cy="650085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ï¶ Application&#10;â¢ Android will ship with a set of core applications including an email&#10;client, SMS program, calendar, maps, ..." id="104" name="Google Shape;104;p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14282" y="214290"/>
            <a:ext cx="8572560" cy="643614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ï¶ Android Runtime&#10;â¢ Android includes a set of core libraries that provides most of the&#10;functionality available in the core..." id="109" name="Google Shape;109;p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14282" y="214290"/>
            <a:ext cx="8715436" cy="648977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â¢ Advantages:&#10;1. Multitasking&#10;2. Easy of Notifications&#10;3. Easy access to thousands of applications via the Google Android ..." id="114" name="Google Shape;114;p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14282" y="214290"/>
            <a:ext cx="8658729" cy="650083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g60d8375f02_1_0"/>
          <p:cNvSpPr txBox="1"/>
          <p:nvPr>
            <p:ph type="title"/>
          </p:nvPr>
        </p:nvSpPr>
        <p:spPr>
          <a:xfrm>
            <a:off x="457200" y="274647"/>
            <a:ext cx="8229600" cy="8379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IN"/>
              <a:t>Exploring android studio</a:t>
            </a:r>
            <a:endParaRPr b="1"/>
          </a:p>
        </p:txBody>
      </p:sp>
      <p:sp>
        <p:nvSpPr>
          <p:cNvPr id="120" name="Google Shape;120;g60d8375f02_1_0"/>
          <p:cNvSpPr txBox="1"/>
          <p:nvPr>
            <p:ph idx="1" type="body"/>
          </p:nvPr>
        </p:nvSpPr>
        <p:spPr>
          <a:xfrm>
            <a:off x="457200" y="1112550"/>
            <a:ext cx="8229600" cy="54537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457200" rtl="0" algn="l">
              <a:spcBef>
                <a:spcPts val="360"/>
              </a:spcBef>
              <a:spcAft>
                <a:spcPts val="0"/>
              </a:spcAft>
              <a:buSzPts val="1800"/>
              <a:buChar char="•"/>
            </a:pPr>
            <a:r>
              <a:rPr lang="en-IN"/>
              <a:t>create a project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-IN"/>
              <a:t>settings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-IN"/>
              <a:t>clean vs build vs run a project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-IN"/>
              <a:t>refactor vs rename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-IN"/>
              <a:t>Gradle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-IN"/>
              <a:t>Android SDK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-IN"/>
              <a:t>Terminal, Log and Debugging</a:t>
            </a:r>
            <a:endParaRPr/>
          </a:p>
          <a:p>
            <a:pPr indent="-469900" lvl="0" marL="457200" rtl="0" algn="l">
              <a:spcBef>
                <a:spcPts val="0"/>
              </a:spcBef>
              <a:spcAft>
                <a:spcPts val="0"/>
              </a:spcAft>
              <a:buSzPts val="3800"/>
              <a:buChar char="•"/>
            </a:pPr>
            <a:r>
              <a:rPr b="1" lang="en-IN" sz="3800"/>
              <a:t>Basic unit  of Android App - Activity</a:t>
            </a:r>
            <a:endParaRPr b="1" sz="380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g60d8375f02_1_5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IN"/>
              <a:t>Android Project structure</a:t>
            </a:r>
            <a:endParaRPr b="1"/>
          </a:p>
        </p:txBody>
      </p:sp>
      <p:sp>
        <p:nvSpPr>
          <p:cNvPr id="126" name="Google Shape;126;g60d8375f02_1_5"/>
          <p:cNvSpPr txBox="1"/>
          <p:nvPr>
            <p:ph idx="1" type="body"/>
          </p:nvPr>
        </p:nvSpPr>
        <p:spPr>
          <a:xfrm>
            <a:off x="310075" y="1600200"/>
            <a:ext cx="8376600" cy="50571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419100" lvl="0" marL="457200" rtl="0" algn="l">
              <a:spcBef>
                <a:spcPts val="360"/>
              </a:spcBef>
              <a:spcAft>
                <a:spcPts val="0"/>
              </a:spcAft>
              <a:buSzPts val="3000"/>
              <a:buChar char="•"/>
            </a:pPr>
            <a:r>
              <a:rPr b="1" lang="en-IN" sz="3000"/>
              <a:t>Android manifest</a:t>
            </a:r>
            <a:endParaRPr b="1" sz="3000"/>
          </a:p>
          <a:p>
            <a:pPr indent="-419100" lvl="1" marL="914400" rtl="0" algn="l">
              <a:spcBef>
                <a:spcPts val="0"/>
              </a:spcBef>
              <a:spcAft>
                <a:spcPts val="0"/>
              </a:spcAft>
              <a:buSzPts val="3000"/>
              <a:buChar char="–"/>
            </a:pPr>
            <a:r>
              <a:rPr b="1" lang="en-IN" sz="3000"/>
              <a:t>entry for every activity</a:t>
            </a:r>
            <a:endParaRPr b="1" sz="3000"/>
          </a:p>
          <a:p>
            <a:pPr indent="-419100" lvl="1" marL="914400" rtl="0" algn="l">
              <a:spcBef>
                <a:spcPts val="0"/>
              </a:spcBef>
              <a:spcAft>
                <a:spcPts val="0"/>
              </a:spcAft>
              <a:buSzPts val="3000"/>
              <a:buChar char="–"/>
            </a:pPr>
            <a:r>
              <a:rPr b="1" lang="en-IN" sz="3000"/>
              <a:t>app permission and launcher</a:t>
            </a:r>
            <a:endParaRPr b="1" sz="3000"/>
          </a:p>
          <a:p>
            <a:pPr indent="0" lvl="0" marL="91440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 b="1" sz="3000"/>
          </a:p>
          <a:p>
            <a:pPr indent="-419100" lvl="0" marL="457200" rtl="0" algn="l">
              <a:spcBef>
                <a:spcPts val="360"/>
              </a:spcBef>
              <a:spcAft>
                <a:spcPts val="0"/>
              </a:spcAft>
              <a:buSzPts val="3000"/>
              <a:buChar char="•"/>
            </a:pPr>
            <a:r>
              <a:rPr b="1" lang="en-IN" sz="3000"/>
              <a:t>main -&gt; java and res folder</a:t>
            </a:r>
            <a:endParaRPr b="1" sz="3000"/>
          </a:p>
          <a:p>
            <a:pPr indent="-419100" lvl="1" marL="914400" rtl="0" algn="l">
              <a:spcBef>
                <a:spcPts val="0"/>
              </a:spcBef>
              <a:spcAft>
                <a:spcPts val="0"/>
              </a:spcAft>
              <a:buSzPts val="3000"/>
              <a:buChar char="–"/>
            </a:pPr>
            <a:r>
              <a:rPr b="1" lang="en-IN" sz="3000"/>
              <a:t>activity comprises of UI (xml file) and backend code(java files)</a:t>
            </a:r>
            <a:endParaRPr b="1" sz="3000"/>
          </a:p>
          <a:p>
            <a:pPr indent="0" lvl="0" marL="91440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 b="1" sz="3000"/>
          </a:p>
          <a:p>
            <a:pPr indent="-419100" lvl="0" marL="457200" rtl="0" algn="l">
              <a:spcBef>
                <a:spcPts val="360"/>
              </a:spcBef>
              <a:spcAft>
                <a:spcPts val="0"/>
              </a:spcAft>
              <a:buSzPts val="3000"/>
              <a:buChar char="•"/>
            </a:pPr>
            <a:r>
              <a:rPr b="1" lang="en-IN" sz="3000"/>
              <a:t>dependencies in gradle.properties</a:t>
            </a:r>
            <a:endParaRPr b="1" sz="3000"/>
          </a:p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 b="1" sz="30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2019-08-22T20:17:05Z</dcterms:created>
  <dc:creator>DELL</dc:creator>
</cp:coreProperties>
</file>