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Lst>
  <p:sldSz cy="5143500" cx="9144000"/>
  <p:notesSz cx="6858000" cy="9144000"/>
  <p:embeddedFontLst>
    <p:embeddedFont>
      <p:font typeface="Roboto"/>
      <p:regular r:id="rId15"/>
      <p:bold r:id="rId16"/>
      <p:italic r:id="rId17"/>
      <p:boldItalic r:id="rId1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Roboto-regular.fntdata"/><Relationship Id="rId14" Type="http://schemas.openxmlformats.org/officeDocument/2006/relationships/slide" Target="slides/slide9.xml"/><Relationship Id="rId17" Type="http://schemas.openxmlformats.org/officeDocument/2006/relationships/font" Target="fonts/Roboto-italic.fntdata"/><Relationship Id="rId16" Type="http://schemas.openxmlformats.org/officeDocument/2006/relationships/font" Target="fonts/Roboto-bold.fntdata"/><Relationship Id="rId5" Type="http://schemas.openxmlformats.org/officeDocument/2006/relationships/notesMaster" Target="notesMasters/notesMaster1.xml"/><Relationship Id="rId6" Type="http://schemas.openxmlformats.org/officeDocument/2006/relationships/slide" Target="slides/slide1.xml"/><Relationship Id="rId18" Type="http://schemas.openxmlformats.org/officeDocument/2006/relationships/font" Target="fonts/Roboto-boldItalic.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Google Shape;51;g5faf29eb3a_0_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g5faf29eb3a_0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5" name="Shape 55"/>
        <p:cNvGrpSpPr/>
        <p:nvPr/>
      </p:nvGrpSpPr>
      <p:grpSpPr>
        <a:xfrm>
          <a:off x="0" y="0"/>
          <a:ext cx="0" cy="0"/>
          <a:chOff x="0" y="0"/>
          <a:chExt cx="0" cy="0"/>
        </a:xfrm>
      </p:grpSpPr>
      <p:sp>
        <p:nvSpPr>
          <p:cNvPr id="56" name="Google Shape;56;g5f362df8b9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7" name="Google Shape;57;g5f362df8b9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1" name="Shape 61"/>
        <p:cNvGrpSpPr/>
        <p:nvPr/>
      </p:nvGrpSpPr>
      <p:grpSpPr>
        <a:xfrm>
          <a:off x="0" y="0"/>
          <a:ext cx="0" cy="0"/>
          <a:chOff x="0" y="0"/>
          <a:chExt cx="0" cy="0"/>
        </a:xfrm>
      </p:grpSpPr>
      <p:sp>
        <p:nvSpPr>
          <p:cNvPr id="62" name="Google Shape;62;g5f362df8b9_3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g5f362df8b9_3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7" name="Shape 67"/>
        <p:cNvGrpSpPr/>
        <p:nvPr/>
      </p:nvGrpSpPr>
      <p:grpSpPr>
        <a:xfrm>
          <a:off x="0" y="0"/>
          <a:ext cx="0" cy="0"/>
          <a:chOff x="0" y="0"/>
          <a:chExt cx="0" cy="0"/>
        </a:xfrm>
      </p:grpSpPr>
      <p:sp>
        <p:nvSpPr>
          <p:cNvPr id="68" name="Google Shape;68;g5f362df8b9_3_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9" name="Google Shape;69;g5f362df8b9_3_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3" name="Shape 73"/>
        <p:cNvGrpSpPr/>
        <p:nvPr/>
      </p:nvGrpSpPr>
      <p:grpSpPr>
        <a:xfrm>
          <a:off x="0" y="0"/>
          <a:ext cx="0" cy="0"/>
          <a:chOff x="0" y="0"/>
          <a:chExt cx="0" cy="0"/>
        </a:xfrm>
      </p:grpSpPr>
      <p:sp>
        <p:nvSpPr>
          <p:cNvPr id="74" name="Google Shape;74;g5faf29eb3a_0_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5" name="Google Shape;75;g5faf29eb3a_0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8" name="Shape 78"/>
        <p:cNvGrpSpPr/>
        <p:nvPr/>
      </p:nvGrpSpPr>
      <p:grpSpPr>
        <a:xfrm>
          <a:off x="0" y="0"/>
          <a:ext cx="0" cy="0"/>
          <a:chOff x="0" y="0"/>
          <a:chExt cx="0" cy="0"/>
        </a:xfrm>
      </p:grpSpPr>
      <p:sp>
        <p:nvSpPr>
          <p:cNvPr id="79" name="Google Shape;79;g5f362df8b9_0_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0" name="Google Shape;80;g5f362df8b9_0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4" name="Shape 84"/>
        <p:cNvGrpSpPr/>
        <p:nvPr/>
      </p:nvGrpSpPr>
      <p:grpSpPr>
        <a:xfrm>
          <a:off x="0" y="0"/>
          <a:ext cx="0" cy="0"/>
          <a:chOff x="0" y="0"/>
          <a:chExt cx="0" cy="0"/>
        </a:xfrm>
      </p:grpSpPr>
      <p:sp>
        <p:nvSpPr>
          <p:cNvPr id="85" name="Google Shape;85;g5faf29eb3a_0_2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6" name="Google Shape;86;g5faf29eb3a_0_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9" name="Shape 89"/>
        <p:cNvGrpSpPr/>
        <p:nvPr/>
      </p:nvGrpSpPr>
      <p:grpSpPr>
        <a:xfrm>
          <a:off x="0" y="0"/>
          <a:ext cx="0" cy="0"/>
          <a:chOff x="0" y="0"/>
          <a:chExt cx="0" cy="0"/>
        </a:xfrm>
      </p:grpSpPr>
      <p:sp>
        <p:nvSpPr>
          <p:cNvPr id="90" name="Google Shape;90;g5faf29eb3a_0_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1" name="Google Shape;91;g5faf29eb3a_0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6" name="Shape 96"/>
        <p:cNvGrpSpPr/>
        <p:nvPr/>
      </p:nvGrpSpPr>
      <p:grpSpPr>
        <a:xfrm>
          <a:off x="0" y="0"/>
          <a:ext cx="0" cy="0"/>
          <a:chOff x="0" y="0"/>
          <a:chExt cx="0" cy="0"/>
        </a:xfrm>
      </p:grpSpPr>
      <p:sp>
        <p:nvSpPr>
          <p:cNvPr id="97" name="Google Shape;97;g5faf29eb3a_0_4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8" name="Google Shape;98;g5faf29eb3a_0_4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3" name="Shape 53"/>
        <p:cNvGrpSpPr/>
        <p:nvPr/>
      </p:nvGrpSpPr>
      <p:grpSpPr>
        <a:xfrm>
          <a:off x="0" y="0"/>
          <a:ext cx="0" cy="0"/>
          <a:chOff x="0" y="0"/>
          <a:chExt cx="0" cy="0"/>
        </a:xfrm>
      </p:grpSpPr>
      <p:sp>
        <p:nvSpPr>
          <p:cNvPr id="54" name="Google Shape;54;p13"/>
          <p:cNvSpPr txBox="1"/>
          <p:nvPr/>
        </p:nvSpPr>
        <p:spPr>
          <a:xfrm>
            <a:off x="319200" y="332400"/>
            <a:ext cx="8505600" cy="4478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2200"/>
              <a:t>Class: </a:t>
            </a:r>
            <a:r>
              <a:rPr lang="en" sz="2200"/>
              <a:t>A class is a user defined blueprint or prototype from which objects are created. </a:t>
            </a:r>
            <a:endParaRPr sz="2200"/>
          </a:p>
          <a:p>
            <a:pPr indent="-368300" lvl="0" marL="457200" rtl="0" algn="l">
              <a:spcBef>
                <a:spcPts val="0"/>
              </a:spcBef>
              <a:spcAft>
                <a:spcPts val="0"/>
              </a:spcAft>
              <a:buSzPts val="2200"/>
              <a:buChar char="●"/>
            </a:pPr>
            <a:r>
              <a:rPr lang="en" sz="2200"/>
              <a:t>Object factory</a:t>
            </a:r>
            <a:endParaRPr sz="2200"/>
          </a:p>
          <a:p>
            <a:pPr indent="-368300" lvl="0" marL="457200" rtl="0" algn="l">
              <a:spcBef>
                <a:spcPts val="0"/>
              </a:spcBef>
              <a:spcAft>
                <a:spcPts val="0"/>
              </a:spcAft>
              <a:buSzPts val="2200"/>
              <a:buChar char="●"/>
            </a:pPr>
            <a:r>
              <a:rPr lang="en" sz="2200"/>
              <a:t>Consists of data members, methods, superclasses, interfaces,etc.</a:t>
            </a:r>
            <a:endParaRPr sz="2200"/>
          </a:p>
          <a:p>
            <a:pPr indent="0" lvl="0" marL="457200" rtl="0" algn="l">
              <a:spcBef>
                <a:spcPts val="0"/>
              </a:spcBef>
              <a:spcAft>
                <a:spcPts val="0"/>
              </a:spcAft>
              <a:buNone/>
            </a:pPr>
            <a:r>
              <a:t/>
            </a:r>
            <a:endParaRPr sz="2200"/>
          </a:p>
          <a:p>
            <a:pPr indent="0" lvl="0" marL="0" rtl="0" algn="l">
              <a:spcBef>
                <a:spcPts val="0"/>
              </a:spcBef>
              <a:spcAft>
                <a:spcPts val="0"/>
              </a:spcAft>
              <a:buNone/>
            </a:pPr>
            <a:r>
              <a:t/>
            </a:r>
            <a:endParaRPr sz="2200"/>
          </a:p>
          <a:p>
            <a:pPr indent="0" lvl="0" marL="0" rtl="0" algn="l">
              <a:spcBef>
                <a:spcPts val="0"/>
              </a:spcBef>
              <a:spcAft>
                <a:spcPts val="0"/>
              </a:spcAft>
              <a:buNone/>
            </a:pPr>
            <a:r>
              <a:rPr b="1" lang="en" sz="2200"/>
              <a:t>Object:</a:t>
            </a:r>
            <a:r>
              <a:rPr lang="en" sz="2200"/>
              <a:t> It is a basic unit of Object Oriented Programming created from classes.</a:t>
            </a:r>
            <a:endParaRPr sz="2200"/>
          </a:p>
          <a:p>
            <a:pPr indent="-368300" lvl="0" marL="457200" rtl="0" algn="l">
              <a:spcBef>
                <a:spcPts val="0"/>
              </a:spcBef>
              <a:spcAft>
                <a:spcPts val="0"/>
              </a:spcAft>
              <a:buSzPts val="2200"/>
              <a:buChar char="●"/>
            </a:pPr>
            <a:r>
              <a:rPr lang="en" sz="2200"/>
              <a:t>Name, State and behaviour</a:t>
            </a:r>
            <a:endParaRPr sz="2200"/>
          </a:p>
          <a:p>
            <a:pPr indent="-368300" lvl="0" marL="457200" rtl="0" algn="l">
              <a:spcBef>
                <a:spcPts val="0"/>
              </a:spcBef>
              <a:spcAft>
                <a:spcPts val="0"/>
              </a:spcAft>
              <a:buSzPts val="2200"/>
              <a:buChar char="●"/>
            </a:pPr>
            <a:r>
              <a:rPr lang="en" sz="2200">
                <a:solidFill>
                  <a:schemeClr val="dk1"/>
                </a:solidFill>
                <a:highlight>
                  <a:srgbClr val="FFFFFF"/>
                </a:highlight>
                <a:latin typeface="Roboto"/>
                <a:ea typeface="Roboto"/>
                <a:cs typeface="Roboto"/>
                <a:sym typeface="Roboto"/>
              </a:rPr>
              <a:t>Constructors are used for initializing new objects</a:t>
            </a:r>
            <a:endParaRPr sz="2200">
              <a:solidFill>
                <a:schemeClr val="dk1"/>
              </a:solidFill>
              <a:highlight>
                <a:srgbClr val="FFFFFF"/>
              </a:highlight>
              <a:latin typeface="Roboto"/>
              <a:ea typeface="Roboto"/>
              <a:cs typeface="Roboto"/>
              <a:sym typeface="Roboto"/>
            </a:endParaRPr>
          </a:p>
          <a:p>
            <a:pPr indent="-368300" lvl="0" marL="457200" rtl="0" algn="l">
              <a:spcBef>
                <a:spcPts val="0"/>
              </a:spcBef>
              <a:spcAft>
                <a:spcPts val="0"/>
              </a:spcAft>
              <a:buClr>
                <a:schemeClr val="dk1"/>
              </a:buClr>
              <a:buSzPts val="2200"/>
              <a:buFont typeface="Roboto"/>
              <a:buChar char="●"/>
            </a:pPr>
            <a:r>
              <a:rPr lang="en" sz="2200">
                <a:solidFill>
                  <a:schemeClr val="dk1"/>
                </a:solidFill>
                <a:highlight>
                  <a:srgbClr val="FFFFFF"/>
                </a:highlight>
                <a:latin typeface="Roboto"/>
                <a:ea typeface="Roboto"/>
                <a:cs typeface="Roboto"/>
                <a:sym typeface="Roboto"/>
              </a:rPr>
              <a:t>Dynamically allocated on heap</a:t>
            </a:r>
            <a:endParaRPr sz="2200">
              <a:solidFill>
                <a:schemeClr val="dk1"/>
              </a:solidFill>
              <a:highlight>
                <a:srgbClr val="FFFFFF"/>
              </a:highlight>
              <a:latin typeface="Roboto"/>
              <a:ea typeface="Roboto"/>
              <a:cs typeface="Roboto"/>
              <a:sym typeface="Roboto"/>
            </a:endParaRPr>
          </a:p>
          <a:p>
            <a:pPr indent="0" lvl="0" marL="0" rtl="0" algn="l">
              <a:spcBef>
                <a:spcPts val="0"/>
              </a:spcBef>
              <a:spcAft>
                <a:spcPts val="0"/>
              </a:spcAft>
              <a:buNone/>
            </a:pPr>
            <a:r>
              <a:t/>
            </a:r>
            <a:endParaRPr sz="2200"/>
          </a:p>
          <a:p>
            <a:pPr indent="457200" lvl="0" marL="0" rtl="0" algn="l">
              <a:spcBef>
                <a:spcPts val="0"/>
              </a:spcBef>
              <a:spcAft>
                <a:spcPts val="0"/>
              </a:spcAft>
              <a:buNone/>
            </a:pPr>
            <a:r>
              <a:t/>
            </a:r>
            <a:endParaRPr sz="22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8" name="Shape 58"/>
        <p:cNvGrpSpPr/>
        <p:nvPr/>
      </p:nvGrpSpPr>
      <p:grpSpPr>
        <a:xfrm>
          <a:off x="0" y="0"/>
          <a:ext cx="0" cy="0"/>
          <a:chOff x="0" y="0"/>
          <a:chExt cx="0" cy="0"/>
        </a:xfrm>
      </p:grpSpPr>
      <p:sp>
        <p:nvSpPr>
          <p:cNvPr id="59" name="Google Shape;59;p14"/>
          <p:cNvSpPr txBox="1"/>
          <p:nvPr>
            <p:ph type="title"/>
          </p:nvPr>
        </p:nvSpPr>
        <p:spPr>
          <a:xfrm>
            <a:off x="311700" y="95750"/>
            <a:ext cx="8520600" cy="437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sz="2200"/>
              <a:t>Example:</a:t>
            </a:r>
            <a:endParaRPr sz="2200"/>
          </a:p>
        </p:txBody>
      </p:sp>
      <p:sp>
        <p:nvSpPr>
          <p:cNvPr id="60" name="Google Shape;60;p14"/>
          <p:cNvSpPr txBox="1"/>
          <p:nvPr>
            <p:ph idx="1" type="body"/>
          </p:nvPr>
        </p:nvSpPr>
        <p:spPr>
          <a:xfrm>
            <a:off x="311700" y="533450"/>
            <a:ext cx="8520600" cy="43500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rPr lang="en" sz="2400">
                <a:solidFill>
                  <a:srgbClr val="0000CD"/>
                </a:solidFill>
              </a:rPr>
              <a:t>public</a:t>
            </a:r>
            <a:r>
              <a:rPr lang="en" sz="2400">
                <a:solidFill>
                  <a:srgbClr val="FF0000"/>
                </a:solidFill>
              </a:rPr>
              <a:t> </a:t>
            </a:r>
            <a:r>
              <a:rPr lang="en" sz="2400">
                <a:solidFill>
                  <a:srgbClr val="0000CD"/>
                </a:solidFill>
              </a:rPr>
              <a:t>class</a:t>
            </a:r>
            <a:r>
              <a:rPr lang="en" sz="2400">
                <a:solidFill>
                  <a:schemeClr val="dk1"/>
                </a:solidFill>
              </a:rPr>
              <a:t> Shirt {</a:t>
            </a:r>
            <a:endParaRPr sz="2400">
              <a:solidFill>
                <a:schemeClr val="dk1"/>
              </a:solidFill>
            </a:endParaRPr>
          </a:p>
          <a:p>
            <a:pPr indent="0" lvl="0" marL="0" rtl="0" algn="l">
              <a:lnSpc>
                <a:spcPct val="100000"/>
              </a:lnSpc>
              <a:spcBef>
                <a:spcPts val="0"/>
              </a:spcBef>
              <a:spcAft>
                <a:spcPts val="0"/>
              </a:spcAft>
              <a:buNone/>
            </a:pPr>
            <a:r>
              <a:rPr lang="en" sz="2400">
                <a:solidFill>
                  <a:schemeClr val="dk1"/>
                </a:solidFill>
              </a:rPr>
              <a:t>  		</a:t>
            </a:r>
            <a:r>
              <a:rPr lang="en" sz="2400">
                <a:solidFill>
                  <a:srgbClr val="0000CD"/>
                </a:solidFill>
              </a:rPr>
              <a:t>string</a:t>
            </a:r>
            <a:r>
              <a:rPr lang="en" sz="2400">
                <a:solidFill>
                  <a:schemeClr val="dk1"/>
                </a:solidFill>
              </a:rPr>
              <a:t> color;</a:t>
            </a:r>
            <a:endParaRPr sz="2400">
              <a:solidFill>
                <a:schemeClr val="dk1"/>
              </a:solidFill>
            </a:endParaRPr>
          </a:p>
          <a:p>
            <a:pPr indent="0" lvl="0" marL="0" rtl="0" algn="l">
              <a:lnSpc>
                <a:spcPct val="100000"/>
              </a:lnSpc>
              <a:spcBef>
                <a:spcPts val="0"/>
              </a:spcBef>
              <a:spcAft>
                <a:spcPts val="0"/>
              </a:spcAft>
              <a:buNone/>
            </a:pPr>
            <a:r>
              <a:rPr lang="en" sz="2400">
                <a:solidFill>
                  <a:schemeClr val="dk1"/>
                </a:solidFill>
              </a:rPr>
              <a:t>		Shirt(string s){</a:t>
            </a:r>
            <a:endParaRPr sz="2400">
              <a:solidFill>
                <a:schemeClr val="dk1"/>
              </a:solidFill>
            </a:endParaRPr>
          </a:p>
          <a:p>
            <a:pPr indent="0" lvl="0" marL="0" rtl="0" algn="l">
              <a:lnSpc>
                <a:spcPct val="100000"/>
              </a:lnSpc>
              <a:spcBef>
                <a:spcPts val="0"/>
              </a:spcBef>
              <a:spcAft>
                <a:spcPts val="0"/>
              </a:spcAft>
              <a:buNone/>
            </a:pPr>
            <a:r>
              <a:rPr lang="en" sz="2400">
                <a:solidFill>
                  <a:schemeClr val="dk1"/>
                </a:solidFill>
              </a:rPr>
              <a:t>			color = s;</a:t>
            </a:r>
            <a:endParaRPr sz="2400">
              <a:solidFill>
                <a:schemeClr val="dk1"/>
              </a:solidFill>
            </a:endParaRPr>
          </a:p>
          <a:p>
            <a:pPr indent="457200" lvl="0" marL="457200" rtl="0" algn="l">
              <a:lnSpc>
                <a:spcPct val="100000"/>
              </a:lnSpc>
              <a:spcBef>
                <a:spcPts val="0"/>
              </a:spcBef>
              <a:spcAft>
                <a:spcPts val="0"/>
              </a:spcAft>
              <a:buClr>
                <a:schemeClr val="dk1"/>
              </a:buClr>
              <a:buSzPts val="1100"/>
              <a:buFont typeface="Arial"/>
              <a:buNone/>
            </a:pPr>
            <a:r>
              <a:rPr lang="en" sz="2400">
                <a:solidFill>
                  <a:schemeClr val="dk1"/>
                </a:solidFill>
              </a:rPr>
              <a:t>}</a:t>
            </a:r>
            <a:endParaRPr sz="2400">
              <a:solidFill>
                <a:schemeClr val="dk1"/>
              </a:solidFill>
            </a:endParaRPr>
          </a:p>
          <a:p>
            <a:pPr indent="0" lvl="0" marL="914400" rtl="0" algn="l">
              <a:lnSpc>
                <a:spcPct val="100000"/>
              </a:lnSpc>
              <a:spcBef>
                <a:spcPts val="0"/>
              </a:spcBef>
              <a:spcAft>
                <a:spcPts val="0"/>
              </a:spcAft>
              <a:buClr>
                <a:schemeClr val="dk1"/>
              </a:buClr>
              <a:buSzPts val="1100"/>
              <a:buFont typeface="Arial"/>
              <a:buNone/>
            </a:pPr>
            <a:r>
              <a:rPr lang="en" sz="2400">
                <a:solidFill>
                  <a:srgbClr val="0000CD"/>
                </a:solidFill>
              </a:rPr>
              <a:t>public</a:t>
            </a:r>
            <a:r>
              <a:rPr lang="en" sz="2400">
                <a:solidFill>
                  <a:schemeClr val="dk1"/>
                </a:solidFill>
              </a:rPr>
              <a:t> </a:t>
            </a:r>
            <a:r>
              <a:rPr lang="en" sz="2400">
                <a:solidFill>
                  <a:srgbClr val="0000CD"/>
                </a:solidFill>
              </a:rPr>
              <a:t>static</a:t>
            </a:r>
            <a:r>
              <a:rPr lang="en" sz="2400">
                <a:solidFill>
                  <a:schemeClr val="dk1"/>
                </a:solidFill>
              </a:rPr>
              <a:t> </a:t>
            </a:r>
            <a:r>
              <a:rPr lang="en" sz="2400">
                <a:solidFill>
                  <a:srgbClr val="0000CD"/>
                </a:solidFill>
              </a:rPr>
              <a:t>void</a:t>
            </a:r>
            <a:r>
              <a:rPr lang="en" sz="2400">
                <a:solidFill>
                  <a:schemeClr val="dk1"/>
                </a:solidFill>
              </a:rPr>
              <a:t> main(</a:t>
            </a:r>
            <a:r>
              <a:rPr lang="en" sz="2400">
                <a:solidFill>
                  <a:srgbClr val="0000CD"/>
                </a:solidFill>
              </a:rPr>
              <a:t>String</a:t>
            </a:r>
            <a:r>
              <a:rPr lang="en" sz="2400">
                <a:solidFill>
                  <a:schemeClr val="dk1"/>
                </a:solidFill>
              </a:rPr>
              <a:t>[] args){</a:t>
            </a:r>
            <a:endParaRPr sz="2400">
              <a:solidFill>
                <a:schemeClr val="dk1"/>
              </a:solidFill>
            </a:endParaRPr>
          </a:p>
          <a:p>
            <a:pPr indent="0" lvl="0" marL="914400" rtl="0" algn="l">
              <a:lnSpc>
                <a:spcPct val="100000"/>
              </a:lnSpc>
              <a:spcBef>
                <a:spcPts val="0"/>
              </a:spcBef>
              <a:spcAft>
                <a:spcPts val="0"/>
              </a:spcAft>
              <a:buClr>
                <a:schemeClr val="dk1"/>
              </a:buClr>
              <a:buSzPts val="1100"/>
              <a:buFont typeface="Arial"/>
              <a:buNone/>
            </a:pPr>
            <a:r>
              <a:t/>
            </a:r>
            <a:endParaRPr sz="2400">
              <a:solidFill>
                <a:schemeClr val="dk1"/>
              </a:solidFill>
            </a:endParaRPr>
          </a:p>
          <a:p>
            <a:pPr indent="0" lvl="0" marL="0" rtl="0" algn="l">
              <a:lnSpc>
                <a:spcPct val="100000"/>
              </a:lnSpc>
              <a:spcBef>
                <a:spcPts val="0"/>
              </a:spcBef>
              <a:spcAft>
                <a:spcPts val="0"/>
              </a:spcAft>
              <a:buNone/>
            </a:pPr>
            <a:r>
              <a:rPr lang="en" sz="2400">
                <a:solidFill>
                  <a:schemeClr val="dk1"/>
                </a:solidFill>
              </a:rPr>
              <a:t>			Shirt </a:t>
            </a:r>
            <a:r>
              <a:rPr b="1" lang="en" sz="2400">
                <a:solidFill>
                  <a:schemeClr val="dk1"/>
                </a:solidFill>
              </a:rPr>
              <a:t>Obj; </a:t>
            </a:r>
            <a:r>
              <a:rPr lang="en" sz="2400">
                <a:solidFill>
                  <a:schemeClr val="dk1"/>
                </a:solidFill>
              </a:rPr>
              <a:t>// reference</a:t>
            </a:r>
            <a:endParaRPr sz="2400">
              <a:solidFill>
                <a:schemeClr val="dk1"/>
              </a:solidFill>
            </a:endParaRPr>
          </a:p>
          <a:p>
            <a:pPr indent="457200" lvl="0" marL="914400" rtl="0" algn="l">
              <a:lnSpc>
                <a:spcPct val="100000"/>
              </a:lnSpc>
              <a:spcBef>
                <a:spcPts val="0"/>
              </a:spcBef>
              <a:spcAft>
                <a:spcPts val="0"/>
              </a:spcAft>
              <a:buClr>
                <a:schemeClr val="dk1"/>
              </a:buClr>
              <a:buSzPts val="1100"/>
              <a:buFont typeface="Arial"/>
              <a:buNone/>
            </a:pPr>
            <a:r>
              <a:rPr lang="en" sz="2400">
                <a:solidFill>
                  <a:schemeClr val="dk1"/>
                </a:solidFill>
              </a:rPr>
              <a:t>Obj = </a:t>
            </a:r>
            <a:r>
              <a:rPr lang="en" sz="2400">
                <a:solidFill>
                  <a:srgbClr val="0000CD"/>
                </a:solidFill>
              </a:rPr>
              <a:t>new</a:t>
            </a:r>
            <a:r>
              <a:rPr lang="en" sz="2400">
                <a:solidFill>
                  <a:schemeClr val="dk1"/>
                </a:solidFill>
              </a:rPr>
              <a:t> Shirt(“red”); </a:t>
            </a:r>
            <a:endParaRPr sz="2400">
              <a:solidFill>
                <a:schemeClr val="dk1"/>
              </a:solidFill>
            </a:endParaRPr>
          </a:p>
          <a:p>
            <a:pPr indent="0" lvl="0" marL="0" rtl="0" algn="l">
              <a:lnSpc>
                <a:spcPct val="100000"/>
              </a:lnSpc>
              <a:spcBef>
                <a:spcPts val="0"/>
              </a:spcBef>
              <a:spcAft>
                <a:spcPts val="0"/>
              </a:spcAft>
              <a:buClr>
                <a:schemeClr val="dk1"/>
              </a:buClr>
              <a:buSzPts val="1100"/>
              <a:buFont typeface="Arial"/>
              <a:buNone/>
            </a:pPr>
            <a:r>
              <a:rPr lang="en" sz="2400">
                <a:solidFill>
                  <a:schemeClr val="dk1"/>
                </a:solidFill>
              </a:rPr>
              <a:t>	</a:t>
            </a:r>
            <a:r>
              <a:rPr lang="en" sz="2400">
                <a:solidFill>
                  <a:srgbClr val="FF0000"/>
                </a:solidFill>
              </a:rPr>
              <a:t> 		</a:t>
            </a:r>
            <a:r>
              <a:rPr lang="en" sz="2400">
                <a:solidFill>
                  <a:schemeClr val="dk1"/>
                </a:solidFill>
              </a:rPr>
              <a:t>System.out.println(Obj.color);</a:t>
            </a:r>
            <a:endParaRPr sz="2400">
              <a:solidFill>
                <a:schemeClr val="dk1"/>
              </a:solidFill>
            </a:endParaRPr>
          </a:p>
          <a:p>
            <a:pPr indent="0" lvl="0" marL="0" rtl="0" algn="l">
              <a:lnSpc>
                <a:spcPct val="100000"/>
              </a:lnSpc>
              <a:spcBef>
                <a:spcPts val="0"/>
              </a:spcBef>
              <a:spcAft>
                <a:spcPts val="0"/>
              </a:spcAft>
              <a:buClr>
                <a:schemeClr val="dk1"/>
              </a:buClr>
              <a:buSzPts val="1100"/>
              <a:buFont typeface="Arial"/>
              <a:buNone/>
            </a:pPr>
            <a:r>
              <a:rPr lang="en" sz="2400">
                <a:solidFill>
                  <a:schemeClr val="dk1"/>
                </a:solidFill>
              </a:rPr>
              <a:t>  		}</a:t>
            </a:r>
            <a:endParaRPr sz="2400">
              <a:solidFill>
                <a:schemeClr val="dk1"/>
              </a:solidFill>
            </a:endParaRPr>
          </a:p>
          <a:p>
            <a:pPr indent="0" lvl="0" marL="0" rtl="0" algn="l">
              <a:lnSpc>
                <a:spcPct val="100000"/>
              </a:lnSpc>
              <a:spcBef>
                <a:spcPts val="0"/>
              </a:spcBef>
              <a:spcAft>
                <a:spcPts val="0"/>
              </a:spcAft>
              <a:buClr>
                <a:schemeClr val="dk1"/>
              </a:buClr>
              <a:buSzPts val="1100"/>
              <a:buFont typeface="Arial"/>
              <a:buNone/>
            </a:pPr>
            <a:r>
              <a:rPr lang="en" sz="2400">
                <a:solidFill>
                  <a:schemeClr val="dk1"/>
                </a:solidFill>
              </a:rPr>
              <a:t>}</a:t>
            </a:r>
            <a:endParaRPr sz="2400">
              <a:solidFill>
                <a:schemeClr val="dk1"/>
              </a:solidFill>
            </a:endParaRPr>
          </a:p>
          <a:p>
            <a:pPr indent="0" lvl="0" marL="0" rtl="0" algn="l">
              <a:spcBef>
                <a:spcPts val="0"/>
              </a:spcBef>
              <a:spcAft>
                <a:spcPts val="1600"/>
              </a:spcAft>
              <a:buNone/>
            </a:pPr>
            <a:r>
              <a:t/>
            </a:r>
            <a:endParaRPr sz="24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4" name="Shape 64"/>
        <p:cNvGrpSpPr/>
        <p:nvPr/>
      </p:nvGrpSpPr>
      <p:grpSpPr>
        <a:xfrm>
          <a:off x="0" y="0"/>
          <a:ext cx="0" cy="0"/>
          <a:chOff x="0" y="0"/>
          <a:chExt cx="0" cy="0"/>
        </a:xfrm>
      </p:grpSpPr>
      <p:sp>
        <p:nvSpPr>
          <p:cNvPr id="65" name="Google Shape;65;p15"/>
          <p:cNvSpPr txBox="1"/>
          <p:nvPr>
            <p:ph type="title"/>
          </p:nvPr>
        </p:nvSpPr>
        <p:spPr>
          <a:xfrm>
            <a:off x="311700" y="222950"/>
            <a:ext cx="8520600" cy="589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66" name="Google Shape;66;p15"/>
          <p:cNvSpPr txBox="1"/>
          <p:nvPr>
            <p:ph idx="1" type="body"/>
          </p:nvPr>
        </p:nvSpPr>
        <p:spPr>
          <a:xfrm>
            <a:off x="311700" y="1066925"/>
            <a:ext cx="8520600" cy="2388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2400">
                <a:solidFill>
                  <a:srgbClr val="333333"/>
                </a:solidFill>
                <a:latin typeface="Georgia"/>
                <a:ea typeface="Georgia"/>
                <a:cs typeface="Georgia"/>
                <a:sym typeface="Georgia"/>
              </a:rPr>
              <a:t>String[] args</a:t>
            </a:r>
            <a:r>
              <a:rPr lang="en" sz="2400">
                <a:solidFill>
                  <a:srgbClr val="333333"/>
                </a:solidFill>
                <a:latin typeface="Georgia"/>
                <a:ea typeface="Georgia"/>
                <a:cs typeface="Georgia"/>
                <a:sym typeface="Georgia"/>
              </a:rPr>
              <a:t> in Java is an array of strings which stores arguments passed by command line while starting a program. All the command line arguments are stored in that array.</a:t>
            </a:r>
            <a:endParaRPr sz="2400">
              <a:solidFill>
                <a:srgbClr val="333333"/>
              </a:solidFill>
              <a:latin typeface="Georgia"/>
              <a:ea typeface="Georgia"/>
              <a:cs typeface="Georgia"/>
              <a:sym typeface="Georgia"/>
            </a:endParaRPr>
          </a:p>
          <a:p>
            <a:pPr indent="0" lvl="0" marL="0" rtl="0" algn="l">
              <a:spcBef>
                <a:spcPts val="1600"/>
              </a:spcBef>
              <a:spcAft>
                <a:spcPts val="0"/>
              </a:spcAft>
              <a:buNone/>
            </a:pPr>
            <a:r>
              <a:t/>
            </a:r>
            <a:endParaRPr sz="2400">
              <a:solidFill>
                <a:schemeClr val="dk1"/>
              </a:solidFill>
            </a:endParaRPr>
          </a:p>
          <a:p>
            <a:pPr indent="0" lvl="0" marL="139700" rtl="0" algn="l">
              <a:spcBef>
                <a:spcPts val="0"/>
              </a:spcBef>
              <a:spcAft>
                <a:spcPts val="0"/>
              </a:spcAft>
              <a:buClr>
                <a:schemeClr val="dk1"/>
              </a:buClr>
              <a:buSzPts val="1100"/>
              <a:buFont typeface="Arial"/>
              <a:buNone/>
            </a:pPr>
            <a:r>
              <a:t/>
            </a:r>
            <a:endParaRPr b="1" sz="2400">
              <a:solidFill>
                <a:srgbClr val="007020"/>
              </a:solidFill>
              <a:highlight>
                <a:srgbClr val="F4F4F4"/>
              </a:highlight>
              <a:latin typeface="Courier New"/>
              <a:ea typeface="Courier New"/>
              <a:cs typeface="Courier New"/>
              <a:sym typeface="Courier New"/>
            </a:endParaRPr>
          </a:p>
          <a:p>
            <a:pPr indent="0" lvl="0" marL="0" rtl="0" algn="l">
              <a:spcBef>
                <a:spcPts val="2300"/>
              </a:spcBef>
              <a:spcAft>
                <a:spcPts val="0"/>
              </a:spcAft>
              <a:buClr>
                <a:schemeClr val="dk1"/>
              </a:buClr>
              <a:buSzPts val="1100"/>
              <a:buFont typeface="Arial"/>
              <a:buNone/>
            </a:pPr>
            <a:r>
              <a:t/>
            </a:r>
            <a:endParaRPr sz="2400">
              <a:solidFill>
                <a:schemeClr val="dk1"/>
              </a:solidFill>
            </a:endParaRPr>
          </a:p>
          <a:p>
            <a:pPr indent="0" lvl="0" marL="0" rtl="0" algn="l">
              <a:spcBef>
                <a:spcPts val="0"/>
              </a:spcBef>
              <a:spcAft>
                <a:spcPts val="1600"/>
              </a:spcAft>
              <a:buNone/>
            </a:pPr>
            <a:r>
              <a:t/>
            </a:r>
            <a:endParaRPr sz="2400">
              <a:solidFill>
                <a:srgbClr val="333333"/>
              </a:solidFill>
              <a:latin typeface="Georgia"/>
              <a:ea typeface="Georgia"/>
              <a:cs typeface="Georgia"/>
              <a:sym typeface="Georgia"/>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0" name="Shape 70"/>
        <p:cNvGrpSpPr/>
        <p:nvPr/>
      </p:nvGrpSpPr>
      <p:grpSpPr>
        <a:xfrm>
          <a:off x="0" y="0"/>
          <a:ext cx="0" cy="0"/>
          <a:chOff x="0" y="0"/>
          <a:chExt cx="0" cy="0"/>
        </a:xfrm>
      </p:grpSpPr>
      <p:sp>
        <p:nvSpPr>
          <p:cNvPr id="71" name="Google Shape;71;p16"/>
          <p:cNvSpPr txBox="1"/>
          <p:nvPr/>
        </p:nvSpPr>
        <p:spPr>
          <a:xfrm>
            <a:off x="213275" y="199875"/>
            <a:ext cx="5218800" cy="443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400"/>
              <a:t>JAVA packages</a:t>
            </a:r>
            <a:endParaRPr sz="2400"/>
          </a:p>
        </p:txBody>
      </p:sp>
      <p:sp>
        <p:nvSpPr>
          <p:cNvPr id="72" name="Google Shape;72;p16"/>
          <p:cNvSpPr txBox="1"/>
          <p:nvPr/>
        </p:nvSpPr>
        <p:spPr>
          <a:xfrm>
            <a:off x="326175" y="642975"/>
            <a:ext cx="8430300" cy="4186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600">
                <a:solidFill>
                  <a:schemeClr val="dk1"/>
                </a:solidFill>
              </a:rPr>
              <a:t>Package is a group of classes, sub packages and interfaces. Packages are used for:</a:t>
            </a:r>
            <a:endParaRPr sz="1600">
              <a:solidFill>
                <a:schemeClr val="dk1"/>
              </a:solidFill>
            </a:endParaRPr>
          </a:p>
          <a:p>
            <a:pPr indent="0" lvl="0" marL="0" rtl="0" algn="l">
              <a:spcBef>
                <a:spcPts val="0"/>
              </a:spcBef>
              <a:spcAft>
                <a:spcPts val="0"/>
              </a:spcAft>
              <a:buNone/>
            </a:pPr>
            <a:r>
              <a:t/>
            </a:r>
            <a:endParaRPr sz="1600">
              <a:solidFill>
                <a:schemeClr val="dk1"/>
              </a:solidFill>
            </a:endParaRPr>
          </a:p>
          <a:p>
            <a:pPr indent="-330200" lvl="0" marL="457200" rtl="0" algn="l">
              <a:spcBef>
                <a:spcPts val="0"/>
              </a:spcBef>
              <a:spcAft>
                <a:spcPts val="0"/>
              </a:spcAft>
              <a:buClr>
                <a:schemeClr val="dk1"/>
              </a:buClr>
              <a:buSzPts val="1600"/>
              <a:buChar char="●"/>
            </a:pPr>
            <a:r>
              <a:rPr lang="en" sz="1600">
                <a:solidFill>
                  <a:schemeClr val="dk1"/>
                </a:solidFill>
              </a:rPr>
              <a:t>Preventing naming conflicts</a:t>
            </a:r>
            <a:endParaRPr sz="1600">
              <a:solidFill>
                <a:schemeClr val="dk1"/>
              </a:solidFill>
            </a:endParaRPr>
          </a:p>
          <a:p>
            <a:pPr indent="-330200" lvl="0" marL="457200" rtl="0" algn="l">
              <a:spcBef>
                <a:spcPts val="0"/>
              </a:spcBef>
              <a:spcAft>
                <a:spcPts val="0"/>
              </a:spcAft>
              <a:buClr>
                <a:schemeClr val="dk1"/>
              </a:buClr>
              <a:buSzPts val="1600"/>
              <a:buChar char="●"/>
            </a:pPr>
            <a:r>
              <a:rPr lang="en" sz="1600">
                <a:solidFill>
                  <a:schemeClr val="dk1"/>
                </a:solidFill>
              </a:rPr>
              <a:t>Like a directory structure</a:t>
            </a:r>
            <a:endParaRPr sz="1600">
              <a:solidFill>
                <a:schemeClr val="dk1"/>
              </a:solidFill>
            </a:endParaRPr>
          </a:p>
          <a:p>
            <a:pPr indent="-330200" lvl="0" marL="457200" rtl="0" algn="l">
              <a:spcBef>
                <a:spcPts val="0"/>
              </a:spcBef>
              <a:spcAft>
                <a:spcPts val="0"/>
              </a:spcAft>
              <a:buClr>
                <a:schemeClr val="dk1"/>
              </a:buClr>
              <a:buSzPts val="1600"/>
              <a:buChar char="●"/>
            </a:pPr>
            <a:r>
              <a:rPr lang="en" sz="1600">
                <a:solidFill>
                  <a:schemeClr val="dk1"/>
                </a:solidFill>
              </a:rPr>
              <a:t>Packages can be considered as data encapsulation (or data-hiding)</a:t>
            </a:r>
            <a:endParaRPr sz="1600">
              <a:solidFill>
                <a:schemeClr val="dk1"/>
              </a:solidFill>
            </a:endParaRPr>
          </a:p>
          <a:p>
            <a:pPr indent="-330200" lvl="0" marL="457200" rtl="0" algn="l">
              <a:spcBef>
                <a:spcPts val="0"/>
              </a:spcBef>
              <a:spcAft>
                <a:spcPts val="0"/>
              </a:spcAft>
              <a:buClr>
                <a:schemeClr val="dk1"/>
              </a:buClr>
              <a:buSzPts val="1600"/>
              <a:buChar char="●"/>
            </a:pPr>
            <a:r>
              <a:rPr lang="en" sz="1600">
                <a:solidFill>
                  <a:schemeClr val="dk1"/>
                </a:solidFill>
              </a:rPr>
              <a:t>Providing easy searching of classes and controlled access</a:t>
            </a:r>
            <a:endParaRPr sz="1600">
              <a:solidFill>
                <a:schemeClr val="dk1"/>
              </a:solidFill>
            </a:endParaRPr>
          </a:p>
          <a:p>
            <a:pPr indent="0" lvl="0" marL="0" rtl="0" algn="l">
              <a:spcBef>
                <a:spcPts val="0"/>
              </a:spcBef>
              <a:spcAft>
                <a:spcPts val="0"/>
              </a:spcAft>
              <a:buNone/>
            </a:pPr>
            <a:r>
              <a:t/>
            </a:r>
            <a:endParaRPr sz="1600">
              <a:solidFill>
                <a:schemeClr val="dk1"/>
              </a:solidFill>
            </a:endParaRPr>
          </a:p>
          <a:p>
            <a:pPr indent="0" lvl="0" marL="0" rtl="0" algn="l">
              <a:spcBef>
                <a:spcPts val="0"/>
              </a:spcBef>
              <a:spcAft>
                <a:spcPts val="0"/>
              </a:spcAft>
              <a:buNone/>
            </a:pPr>
            <a:r>
              <a:rPr b="1" lang="en" sz="1600">
                <a:solidFill>
                  <a:schemeClr val="dk1"/>
                </a:solidFill>
              </a:rPr>
              <a:t>Example:</a:t>
            </a:r>
            <a:r>
              <a:rPr lang="en" sz="1600">
                <a:solidFill>
                  <a:schemeClr val="dk1"/>
                </a:solidFill>
              </a:rPr>
              <a:t> </a:t>
            </a:r>
            <a:endParaRPr sz="1600">
              <a:solidFill>
                <a:schemeClr val="dk1"/>
              </a:solidFill>
            </a:endParaRPr>
          </a:p>
          <a:p>
            <a:pPr indent="0" lvl="0" marL="0" rtl="0" algn="l">
              <a:spcBef>
                <a:spcPts val="0"/>
              </a:spcBef>
              <a:spcAft>
                <a:spcPts val="0"/>
              </a:spcAft>
              <a:buNone/>
            </a:pPr>
            <a:r>
              <a:t/>
            </a:r>
            <a:endParaRPr sz="1600">
              <a:solidFill>
                <a:schemeClr val="dk1"/>
              </a:solidFill>
            </a:endParaRPr>
          </a:p>
          <a:p>
            <a:pPr indent="457200" lvl="0" marL="0" rtl="0" algn="l">
              <a:spcBef>
                <a:spcPts val="0"/>
              </a:spcBef>
              <a:spcAft>
                <a:spcPts val="0"/>
              </a:spcAft>
              <a:buNone/>
            </a:pPr>
            <a:r>
              <a:rPr lang="en" sz="1600">
                <a:solidFill>
                  <a:schemeClr val="dk1"/>
                </a:solidFill>
              </a:rPr>
              <a:t>// import the Vector class from util package.</a:t>
            </a:r>
            <a:endParaRPr sz="1600">
              <a:solidFill>
                <a:schemeClr val="dk1"/>
              </a:solidFill>
            </a:endParaRPr>
          </a:p>
          <a:p>
            <a:pPr indent="457200" lvl="0" marL="0" rtl="0" algn="l">
              <a:spcBef>
                <a:spcPts val="0"/>
              </a:spcBef>
              <a:spcAft>
                <a:spcPts val="0"/>
              </a:spcAft>
              <a:buNone/>
            </a:pPr>
            <a:r>
              <a:rPr lang="en" sz="1600">
                <a:solidFill>
                  <a:schemeClr val="dk1"/>
                </a:solidFill>
              </a:rPr>
              <a:t>import java.util.vector; </a:t>
            </a:r>
            <a:endParaRPr sz="1600">
              <a:solidFill>
                <a:schemeClr val="dk1"/>
              </a:solidFill>
            </a:endParaRPr>
          </a:p>
          <a:p>
            <a:pPr indent="0" lvl="0" marL="0" rtl="0" algn="l">
              <a:spcBef>
                <a:spcPts val="0"/>
              </a:spcBef>
              <a:spcAft>
                <a:spcPts val="0"/>
              </a:spcAft>
              <a:buNone/>
            </a:pPr>
            <a:r>
              <a:t/>
            </a:r>
            <a:endParaRPr sz="1600">
              <a:solidFill>
                <a:schemeClr val="dk1"/>
              </a:solidFill>
            </a:endParaRPr>
          </a:p>
          <a:p>
            <a:pPr indent="457200" lvl="0" marL="0" rtl="0" algn="l">
              <a:spcBef>
                <a:spcPts val="0"/>
              </a:spcBef>
              <a:spcAft>
                <a:spcPts val="0"/>
              </a:spcAft>
              <a:buNone/>
            </a:pPr>
            <a:r>
              <a:rPr lang="en" sz="1600">
                <a:solidFill>
                  <a:schemeClr val="dk1"/>
                </a:solidFill>
              </a:rPr>
              <a:t>// import all the classes from util package which is inside the java package</a:t>
            </a:r>
            <a:endParaRPr sz="1600">
              <a:solidFill>
                <a:schemeClr val="dk1"/>
              </a:solidFill>
            </a:endParaRPr>
          </a:p>
          <a:p>
            <a:pPr indent="457200" lvl="0" marL="0" rtl="0" algn="l">
              <a:spcBef>
                <a:spcPts val="0"/>
              </a:spcBef>
              <a:spcAft>
                <a:spcPts val="0"/>
              </a:spcAft>
              <a:buNone/>
            </a:pPr>
            <a:r>
              <a:rPr lang="en" sz="1600">
                <a:solidFill>
                  <a:schemeClr val="dk1"/>
                </a:solidFill>
              </a:rPr>
              <a:t>import java.util.*;	</a:t>
            </a:r>
            <a:endParaRPr sz="1600">
              <a:solidFill>
                <a:schemeClr val="dk1"/>
              </a:solidFill>
            </a:endParaRPr>
          </a:p>
          <a:p>
            <a:pPr indent="0" lvl="0" marL="0" rtl="0" algn="l">
              <a:spcBef>
                <a:spcPts val="0"/>
              </a:spcBef>
              <a:spcAft>
                <a:spcPts val="0"/>
              </a:spcAft>
              <a:buNone/>
            </a:pPr>
            <a:r>
              <a:t/>
            </a:r>
            <a:endParaRPr sz="1600">
              <a:solidFill>
                <a:schemeClr val="dk1"/>
              </a:solidFill>
            </a:endParaRPr>
          </a:p>
          <a:p>
            <a:pPr indent="0" lvl="0" marL="0" rtl="0" algn="l">
              <a:spcBef>
                <a:spcPts val="0"/>
              </a:spcBef>
              <a:spcAft>
                <a:spcPts val="0"/>
              </a:spcAft>
              <a:buClr>
                <a:schemeClr val="dk1"/>
              </a:buClr>
              <a:buSzPts val="1100"/>
              <a:buFont typeface="Arial"/>
              <a:buNone/>
            </a:pPr>
            <a:r>
              <a:rPr b="1" lang="en" sz="1600">
                <a:solidFill>
                  <a:schemeClr val="dk1"/>
                </a:solidFill>
              </a:rPr>
              <a:t>Built-in Packages:</a:t>
            </a:r>
            <a:r>
              <a:rPr lang="en" sz="1600">
                <a:solidFill>
                  <a:schemeClr val="dk1"/>
                </a:solidFill>
              </a:rPr>
              <a:t> java.io, java.util, java.awt , java.lang , java.net</a:t>
            </a:r>
            <a:endParaRPr sz="1600">
              <a:solidFill>
                <a:schemeClr val="dk1"/>
              </a:solidFill>
            </a:endParaRPr>
          </a:p>
          <a:p>
            <a:pPr indent="0" lvl="0" marL="0" rtl="0" algn="l">
              <a:spcBef>
                <a:spcPts val="0"/>
              </a:spcBef>
              <a:spcAft>
                <a:spcPts val="0"/>
              </a:spcAft>
              <a:buNone/>
            </a:pPr>
            <a:r>
              <a:t/>
            </a:r>
            <a:endParaRPr sz="1600">
              <a:solidFill>
                <a:schemeClr val="dk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6" name="Shape 76"/>
        <p:cNvGrpSpPr/>
        <p:nvPr/>
      </p:nvGrpSpPr>
      <p:grpSpPr>
        <a:xfrm>
          <a:off x="0" y="0"/>
          <a:ext cx="0" cy="0"/>
          <a:chOff x="0" y="0"/>
          <a:chExt cx="0" cy="0"/>
        </a:xfrm>
      </p:grpSpPr>
      <p:sp>
        <p:nvSpPr>
          <p:cNvPr id="77" name="Google Shape;77;p17"/>
          <p:cNvSpPr txBox="1"/>
          <p:nvPr/>
        </p:nvSpPr>
        <p:spPr>
          <a:xfrm>
            <a:off x="238350" y="0"/>
            <a:ext cx="8380200" cy="5018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2100"/>
              <a:t>Ways to create object:</a:t>
            </a:r>
            <a:endParaRPr b="1" sz="2100"/>
          </a:p>
          <a:p>
            <a:pPr indent="0" lvl="0" marL="0" rtl="0" algn="l">
              <a:spcBef>
                <a:spcPts val="0"/>
              </a:spcBef>
              <a:spcAft>
                <a:spcPts val="0"/>
              </a:spcAft>
              <a:buNone/>
            </a:pPr>
            <a:r>
              <a:t/>
            </a:r>
            <a:endParaRPr b="1"/>
          </a:p>
          <a:p>
            <a:pPr indent="-355600" lvl="0" marL="457200" rtl="0" algn="l">
              <a:spcBef>
                <a:spcPts val="0"/>
              </a:spcBef>
              <a:spcAft>
                <a:spcPts val="0"/>
              </a:spcAft>
              <a:buClr>
                <a:schemeClr val="dk1"/>
              </a:buClr>
              <a:buSzPts val="2000"/>
              <a:buAutoNum type="arabicPeriod"/>
            </a:pPr>
            <a:r>
              <a:rPr b="1" lang="en" sz="2000">
                <a:solidFill>
                  <a:schemeClr val="dk1"/>
                </a:solidFill>
              </a:rPr>
              <a:t>Using new keyword:</a:t>
            </a:r>
            <a:endParaRPr b="1" sz="2000">
              <a:solidFill>
                <a:schemeClr val="dk1"/>
              </a:solidFill>
            </a:endParaRPr>
          </a:p>
          <a:p>
            <a:pPr indent="0" lvl="0" marL="457200" rtl="0" algn="l">
              <a:spcBef>
                <a:spcPts val="0"/>
              </a:spcBef>
              <a:spcAft>
                <a:spcPts val="0"/>
              </a:spcAft>
              <a:buNone/>
            </a:pPr>
            <a:r>
              <a:rPr b="1" lang="en" sz="2000">
                <a:solidFill>
                  <a:schemeClr val="dk1"/>
                </a:solidFill>
              </a:rPr>
              <a:t>	</a:t>
            </a:r>
            <a:endParaRPr b="1" sz="2000">
              <a:solidFill>
                <a:schemeClr val="dk1"/>
              </a:solidFill>
            </a:endParaRPr>
          </a:p>
          <a:p>
            <a:pPr indent="0" lvl="0" marL="457200" rtl="0" algn="l">
              <a:spcBef>
                <a:spcPts val="0"/>
              </a:spcBef>
              <a:spcAft>
                <a:spcPts val="0"/>
              </a:spcAft>
              <a:buNone/>
            </a:pPr>
            <a:r>
              <a:rPr b="1" lang="en" sz="2000">
                <a:solidFill>
                  <a:schemeClr val="dk1"/>
                </a:solidFill>
              </a:rPr>
              <a:t>	</a:t>
            </a:r>
            <a:r>
              <a:rPr lang="en" sz="2000">
                <a:solidFill>
                  <a:schemeClr val="dk1"/>
                </a:solidFill>
              </a:rPr>
              <a:t>MyClass </a:t>
            </a:r>
            <a:r>
              <a:rPr b="1" lang="en" sz="2000">
                <a:solidFill>
                  <a:schemeClr val="dk1"/>
                </a:solidFill>
              </a:rPr>
              <a:t>myObj</a:t>
            </a:r>
            <a:r>
              <a:rPr lang="en" sz="2000">
                <a:solidFill>
                  <a:schemeClr val="dk1"/>
                </a:solidFill>
              </a:rPr>
              <a:t> = </a:t>
            </a:r>
            <a:r>
              <a:rPr lang="en" sz="2000">
                <a:solidFill>
                  <a:srgbClr val="0000CD"/>
                </a:solidFill>
              </a:rPr>
              <a:t>new</a:t>
            </a:r>
            <a:r>
              <a:rPr lang="en" sz="2000">
                <a:solidFill>
                  <a:schemeClr val="dk1"/>
                </a:solidFill>
              </a:rPr>
              <a:t> MyClass();</a:t>
            </a:r>
            <a:endParaRPr sz="2000">
              <a:solidFill>
                <a:schemeClr val="dk1"/>
              </a:solidFill>
            </a:endParaRPr>
          </a:p>
          <a:p>
            <a:pPr indent="0" lvl="0" marL="0" rtl="0" algn="l">
              <a:spcBef>
                <a:spcPts val="0"/>
              </a:spcBef>
              <a:spcAft>
                <a:spcPts val="0"/>
              </a:spcAft>
              <a:buNone/>
            </a:pPr>
            <a:r>
              <a:t/>
            </a:r>
            <a:endParaRPr sz="2000">
              <a:solidFill>
                <a:schemeClr val="dk1"/>
              </a:solidFill>
            </a:endParaRPr>
          </a:p>
          <a:p>
            <a:pPr indent="0" lvl="0" marL="0" rtl="0" algn="l">
              <a:spcBef>
                <a:spcPts val="0"/>
              </a:spcBef>
              <a:spcAft>
                <a:spcPts val="0"/>
              </a:spcAft>
              <a:buNone/>
            </a:pPr>
            <a:r>
              <a:rPr lang="en" sz="2000">
                <a:solidFill>
                  <a:schemeClr val="dk1"/>
                </a:solidFill>
              </a:rPr>
              <a:t> </a:t>
            </a:r>
            <a:r>
              <a:rPr b="1" lang="en" sz="2000">
                <a:solidFill>
                  <a:schemeClr val="dk1"/>
                </a:solidFill>
              </a:rPr>
              <a:t>2.  Using Class.forName(String className) method:</a:t>
            </a:r>
            <a:endParaRPr b="1" sz="2000">
              <a:solidFill>
                <a:schemeClr val="dk1"/>
              </a:solidFill>
            </a:endParaRPr>
          </a:p>
          <a:p>
            <a:pPr indent="0" lvl="0" marL="0" rtl="0" algn="l">
              <a:spcBef>
                <a:spcPts val="0"/>
              </a:spcBef>
              <a:spcAft>
                <a:spcPts val="0"/>
              </a:spcAft>
              <a:buNone/>
            </a:pPr>
            <a:r>
              <a:t/>
            </a:r>
            <a:endParaRPr b="1" sz="2000">
              <a:solidFill>
                <a:schemeClr val="dk1"/>
              </a:solidFill>
            </a:endParaRPr>
          </a:p>
          <a:p>
            <a:pPr indent="0" lvl="0" marL="0" rtl="0" algn="l">
              <a:spcBef>
                <a:spcPts val="0"/>
              </a:spcBef>
              <a:spcAft>
                <a:spcPts val="0"/>
              </a:spcAft>
              <a:buNone/>
            </a:pPr>
            <a:r>
              <a:rPr b="1" lang="en" sz="2000">
                <a:solidFill>
                  <a:schemeClr val="dk1"/>
                </a:solidFill>
              </a:rPr>
              <a:t>		</a:t>
            </a:r>
            <a:r>
              <a:rPr lang="en" sz="2000">
                <a:solidFill>
                  <a:schemeClr val="dk1"/>
                </a:solidFill>
              </a:rPr>
              <a:t>MyClass </a:t>
            </a:r>
            <a:r>
              <a:rPr b="1" lang="en" sz="2000">
                <a:solidFill>
                  <a:schemeClr val="dk1"/>
                </a:solidFill>
              </a:rPr>
              <a:t>myObj</a:t>
            </a:r>
            <a:r>
              <a:rPr lang="en" sz="2000">
                <a:solidFill>
                  <a:schemeClr val="dk1"/>
                </a:solidFill>
              </a:rPr>
              <a:t> = (MyClass)Class.forName(“MyClass”).newInstance();</a:t>
            </a:r>
            <a:endParaRPr sz="2000">
              <a:solidFill>
                <a:schemeClr val="dk1"/>
              </a:solidFill>
            </a:endParaRPr>
          </a:p>
          <a:p>
            <a:pPr indent="0" lvl="0" marL="0" rtl="0" algn="l">
              <a:spcBef>
                <a:spcPts val="0"/>
              </a:spcBef>
              <a:spcAft>
                <a:spcPts val="0"/>
              </a:spcAft>
              <a:buNone/>
            </a:pPr>
            <a:r>
              <a:t/>
            </a:r>
            <a:endParaRPr sz="2000">
              <a:solidFill>
                <a:schemeClr val="dk1"/>
              </a:solidFill>
            </a:endParaRPr>
          </a:p>
          <a:p>
            <a:pPr indent="0" lvl="0" marL="0" rtl="0" algn="l">
              <a:spcBef>
                <a:spcPts val="0"/>
              </a:spcBef>
              <a:spcAft>
                <a:spcPts val="0"/>
              </a:spcAft>
              <a:buNone/>
            </a:pPr>
            <a:r>
              <a:rPr lang="en" sz="2000">
                <a:solidFill>
                  <a:schemeClr val="dk1"/>
                </a:solidFill>
              </a:rPr>
              <a:t> </a:t>
            </a:r>
            <a:r>
              <a:rPr b="1" lang="en" sz="2000">
                <a:solidFill>
                  <a:schemeClr val="dk1"/>
                </a:solidFill>
              </a:rPr>
              <a:t>3.</a:t>
            </a:r>
            <a:r>
              <a:rPr lang="en" sz="2000">
                <a:solidFill>
                  <a:schemeClr val="dk1"/>
                </a:solidFill>
              </a:rPr>
              <a:t> </a:t>
            </a:r>
            <a:r>
              <a:rPr b="1" lang="en" sz="2000">
                <a:solidFill>
                  <a:schemeClr val="dk1"/>
                </a:solidFill>
              </a:rPr>
              <a:t>Using clone() method</a:t>
            </a:r>
            <a:r>
              <a:rPr lang="en" sz="2000">
                <a:solidFill>
                  <a:schemeClr val="dk1"/>
                </a:solidFill>
              </a:rPr>
              <a:t>:</a:t>
            </a:r>
            <a:endParaRPr sz="2000">
              <a:solidFill>
                <a:schemeClr val="dk1"/>
              </a:solidFill>
            </a:endParaRPr>
          </a:p>
          <a:p>
            <a:pPr indent="0" lvl="0" marL="0" rtl="0" algn="l">
              <a:spcBef>
                <a:spcPts val="0"/>
              </a:spcBef>
              <a:spcAft>
                <a:spcPts val="0"/>
              </a:spcAft>
              <a:buNone/>
            </a:pPr>
            <a:r>
              <a:t/>
            </a:r>
            <a:endParaRPr sz="2000">
              <a:solidFill>
                <a:schemeClr val="dk1"/>
              </a:solidFill>
            </a:endParaRPr>
          </a:p>
          <a:p>
            <a:pPr indent="0" lvl="0" marL="0" rtl="0" algn="l">
              <a:spcBef>
                <a:spcPts val="0"/>
              </a:spcBef>
              <a:spcAft>
                <a:spcPts val="0"/>
              </a:spcAft>
              <a:buNone/>
            </a:pPr>
            <a:r>
              <a:rPr lang="en" sz="2000">
                <a:solidFill>
                  <a:schemeClr val="dk1"/>
                </a:solidFill>
              </a:rPr>
              <a:t>		MyClass </a:t>
            </a:r>
            <a:r>
              <a:rPr b="1" lang="en" sz="2000">
                <a:solidFill>
                  <a:schemeClr val="dk1"/>
                </a:solidFill>
              </a:rPr>
              <a:t>myObj</a:t>
            </a:r>
            <a:r>
              <a:rPr lang="en" sz="2000">
                <a:solidFill>
                  <a:schemeClr val="dk1"/>
                </a:solidFill>
              </a:rPr>
              <a:t> = </a:t>
            </a:r>
            <a:r>
              <a:rPr lang="en" sz="2000">
                <a:solidFill>
                  <a:srgbClr val="0000CD"/>
                </a:solidFill>
              </a:rPr>
              <a:t>new</a:t>
            </a:r>
            <a:r>
              <a:rPr lang="en" sz="2000">
                <a:solidFill>
                  <a:schemeClr val="dk1"/>
                </a:solidFill>
              </a:rPr>
              <a:t> MyClass();</a:t>
            </a:r>
            <a:endParaRPr sz="2000">
              <a:solidFill>
                <a:schemeClr val="dk1"/>
              </a:solidFill>
            </a:endParaRPr>
          </a:p>
          <a:p>
            <a:pPr indent="0" lvl="0" marL="0" rtl="0" algn="l">
              <a:spcBef>
                <a:spcPts val="0"/>
              </a:spcBef>
              <a:spcAft>
                <a:spcPts val="0"/>
              </a:spcAft>
              <a:buNone/>
            </a:pPr>
            <a:r>
              <a:rPr lang="en" sz="2000">
                <a:solidFill>
                  <a:schemeClr val="dk1"/>
                </a:solidFill>
              </a:rPr>
              <a:t>		MyClass </a:t>
            </a:r>
            <a:r>
              <a:rPr b="1" lang="en" sz="2000">
                <a:solidFill>
                  <a:schemeClr val="dk1"/>
                </a:solidFill>
              </a:rPr>
              <a:t>myObj1</a:t>
            </a:r>
            <a:r>
              <a:rPr lang="en" sz="2000">
                <a:solidFill>
                  <a:schemeClr val="dk1"/>
                </a:solidFill>
              </a:rPr>
              <a:t> = (MyClass) myObj.clone();</a:t>
            </a:r>
            <a:endParaRPr sz="2000">
              <a:solidFill>
                <a:schemeClr val="dk1"/>
              </a:solidFill>
            </a:endParaRPr>
          </a:p>
          <a:p>
            <a:pPr indent="0" lvl="0" marL="0" rtl="0" algn="l">
              <a:spcBef>
                <a:spcPts val="0"/>
              </a:spcBef>
              <a:spcAft>
                <a:spcPts val="0"/>
              </a:spcAft>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1" name="Shape 81"/>
        <p:cNvGrpSpPr/>
        <p:nvPr/>
      </p:nvGrpSpPr>
      <p:grpSpPr>
        <a:xfrm>
          <a:off x="0" y="0"/>
          <a:ext cx="0" cy="0"/>
          <a:chOff x="0" y="0"/>
          <a:chExt cx="0" cy="0"/>
        </a:xfrm>
      </p:grpSpPr>
      <p:sp>
        <p:nvSpPr>
          <p:cNvPr id="82" name="Google Shape;82;p18"/>
          <p:cNvSpPr txBox="1"/>
          <p:nvPr>
            <p:ph type="title"/>
          </p:nvPr>
        </p:nvSpPr>
        <p:spPr>
          <a:xfrm>
            <a:off x="311700" y="232550"/>
            <a:ext cx="8520600" cy="437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Anonymous objects</a:t>
            </a:r>
            <a:endParaRPr/>
          </a:p>
        </p:txBody>
      </p:sp>
      <p:sp>
        <p:nvSpPr>
          <p:cNvPr id="83" name="Google Shape;83;p18"/>
          <p:cNvSpPr txBox="1"/>
          <p:nvPr>
            <p:ph idx="1" type="body"/>
          </p:nvPr>
        </p:nvSpPr>
        <p:spPr>
          <a:xfrm>
            <a:off x="311700" y="807100"/>
            <a:ext cx="8520600" cy="4281600"/>
          </a:xfrm>
          <a:prstGeom prst="rect">
            <a:avLst/>
          </a:prstGeom>
        </p:spPr>
        <p:txBody>
          <a:bodyPr anchorCtr="0" anchor="t" bIns="91425" lIns="91425" spcFirstLastPara="1" rIns="91425" wrap="square" tIns="91425">
            <a:noAutofit/>
          </a:bodyPr>
          <a:lstStyle/>
          <a:p>
            <a:pPr indent="0" lvl="0" marL="0" rtl="0" algn="l">
              <a:lnSpc>
                <a:spcPct val="158000"/>
              </a:lnSpc>
              <a:spcBef>
                <a:spcPts val="0"/>
              </a:spcBef>
              <a:spcAft>
                <a:spcPts val="3600"/>
              </a:spcAft>
              <a:buNone/>
            </a:pPr>
            <a:r>
              <a:rPr lang="en" sz="2000">
                <a:solidFill>
                  <a:schemeClr val="dk1"/>
                </a:solidFill>
                <a:highlight>
                  <a:srgbClr val="FFFFFF"/>
                </a:highlight>
              </a:rPr>
              <a:t>These are objects that are instantiated but not stored in a reference.		These are used for immediate method calls and are destroyed after 	the method call. Example :-												class Example {														    		public void func() { // some code // }									}																	     	//inside main															new Example().func();</a:t>
            </a:r>
            <a:endParaRPr sz="2000">
              <a:solidFill>
                <a:schemeClr val="dk1"/>
              </a:solidFill>
              <a:highlight>
                <a:srgbClr val="FFFFFF"/>
              </a:highlight>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7" name="Shape 87"/>
        <p:cNvGrpSpPr/>
        <p:nvPr/>
      </p:nvGrpSpPr>
      <p:grpSpPr>
        <a:xfrm>
          <a:off x="0" y="0"/>
          <a:ext cx="0" cy="0"/>
          <a:chOff x="0" y="0"/>
          <a:chExt cx="0" cy="0"/>
        </a:xfrm>
      </p:grpSpPr>
      <p:sp>
        <p:nvSpPr>
          <p:cNvPr id="88" name="Google Shape;88;p19"/>
          <p:cNvSpPr txBox="1"/>
          <p:nvPr/>
        </p:nvSpPr>
        <p:spPr>
          <a:xfrm>
            <a:off x="213275" y="250900"/>
            <a:ext cx="8781600" cy="4742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2000"/>
              <a:t>Accessors &amp; </a:t>
            </a:r>
            <a:r>
              <a:rPr b="1" lang="en" sz="2000"/>
              <a:t>Mutators: (Getters and Setters)</a:t>
            </a:r>
            <a:endParaRPr b="1" sz="2000"/>
          </a:p>
          <a:p>
            <a:pPr indent="0" lvl="0" marL="0" rtl="0" algn="l">
              <a:spcBef>
                <a:spcPts val="0"/>
              </a:spcBef>
              <a:spcAft>
                <a:spcPts val="0"/>
              </a:spcAft>
              <a:buNone/>
            </a:pPr>
            <a:r>
              <a:t/>
            </a:r>
            <a:endParaRPr b="1" sz="2000"/>
          </a:p>
          <a:p>
            <a:pPr indent="-381000" lvl="0" marL="457200" rtl="0" algn="l">
              <a:spcBef>
                <a:spcPts val="0"/>
              </a:spcBef>
              <a:spcAft>
                <a:spcPts val="0"/>
              </a:spcAft>
              <a:buClr>
                <a:schemeClr val="dk1"/>
              </a:buClr>
              <a:buSzPts val="2400"/>
              <a:buChar char="●"/>
            </a:pPr>
            <a:r>
              <a:rPr lang="en" sz="2400">
                <a:solidFill>
                  <a:schemeClr val="dk1"/>
                </a:solidFill>
              </a:rPr>
              <a:t>The role of accessors and mutators are to return and set the values of an object's state</a:t>
            </a:r>
            <a:r>
              <a:rPr lang="en" sz="2400">
                <a:solidFill>
                  <a:schemeClr val="dk1"/>
                </a:solidFill>
              </a:rPr>
              <a:t>.</a:t>
            </a:r>
            <a:endParaRPr sz="2400">
              <a:solidFill>
                <a:schemeClr val="dk1"/>
              </a:solidFill>
            </a:endParaRPr>
          </a:p>
          <a:p>
            <a:pPr indent="-381000" lvl="0" marL="457200" rtl="0" algn="l">
              <a:lnSpc>
                <a:spcPct val="115000"/>
              </a:lnSpc>
              <a:spcBef>
                <a:spcPts val="0"/>
              </a:spcBef>
              <a:spcAft>
                <a:spcPts val="0"/>
              </a:spcAft>
              <a:buClr>
                <a:schemeClr val="dk1"/>
              </a:buClr>
              <a:buSzPts val="2400"/>
              <a:buChar char="●"/>
            </a:pPr>
            <a:r>
              <a:rPr lang="en" sz="2400">
                <a:solidFill>
                  <a:srgbClr val="333333"/>
                </a:solidFill>
                <a:latin typeface="Georgia"/>
                <a:ea typeface="Georgia"/>
                <a:cs typeface="Georgia"/>
                <a:sym typeface="Georgia"/>
              </a:rPr>
              <a:t>way we can set and get values rather than directly exposing fields of a class.</a:t>
            </a:r>
            <a:endParaRPr sz="2400">
              <a:solidFill>
                <a:srgbClr val="333333"/>
              </a:solidFill>
              <a:latin typeface="Georgia"/>
              <a:ea typeface="Georgia"/>
              <a:cs typeface="Georgia"/>
              <a:sym typeface="Georgia"/>
            </a:endParaRPr>
          </a:p>
          <a:p>
            <a:pPr indent="-381000" lvl="0" marL="457200" rtl="0" algn="l">
              <a:lnSpc>
                <a:spcPct val="115000"/>
              </a:lnSpc>
              <a:spcBef>
                <a:spcPts val="0"/>
              </a:spcBef>
              <a:spcAft>
                <a:spcPts val="0"/>
              </a:spcAft>
              <a:buClr>
                <a:schemeClr val="dk1"/>
              </a:buClr>
              <a:buSzPts val="2400"/>
              <a:buChar char="●"/>
            </a:pPr>
            <a:r>
              <a:rPr lang="en" sz="2400">
                <a:solidFill>
                  <a:srgbClr val="333333"/>
                </a:solidFill>
                <a:latin typeface="Georgia"/>
                <a:ea typeface="Georgia"/>
                <a:cs typeface="Georgia"/>
                <a:sym typeface="Georgia"/>
              </a:rPr>
              <a:t>As per the OO Principles, one should have properties as private and changes must be allowed through the methods only. This rule is for enforcing the guaranty that there will be no accidental change of property. </a:t>
            </a:r>
            <a:endParaRPr sz="2400">
              <a:solidFill>
                <a:srgbClr val="333333"/>
              </a:solidFill>
              <a:latin typeface="Georgia"/>
              <a:ea typeface="Georgia"/>
              <a:cs typeface="Georgia"/>
              <a:sym typeface="Georgia"/>
            </a:endParaRPr>
          </a:p>
          <a:p>
            <a:pPr indent="0" lvl="0" marL="0" rtl="0" algn="l">
              <a:spcBef>
                <a:spcPts val="1200"/>
              </a:spcBef>
              <a:spcAft>
                <a:spcPts val="0"/>
              </a:spcAft>
              <a:buNone/>
            </a:pPr>
            <a:r>
              <a:t/>
            </a:r>
            <a:endParaRPr sz="2200">
              <a:solidFill>
                <a:schemeClr val="dk1"/>
              </a:solidFill>
            </a:endParaRPr>
          </a:p>
          <a:p>
            <a:pPr indent="0" lvl="0" marL="0" rtl="0" algn="l">
              <a:spcBef>
                <a:spcPts val="0"/>
              </a:spcBef>
              <a:spcAft>
                <a:spcPts val="0"/>
              </a:spcAft>
              <a:buNone/>
            </a:pPr>
            <a:r>
              <a:t/>
            </a:r>
            <a:endParaRPr b="1" sz="2200"/>
          </a:p>
          <a:p>
            <a:pPr indent="457200" lvl="0" marL="914400" rtl="0" algn="l">
              <a:spcBef>
                <a:spcPts val="0"/>
              </a:spcBef>
              <a:spcAft>
                <a:spcPts val="0"/>
              </a:spcAft>
              <a:buNone/>
            </a:pPr>
            <a:r>
              <a:t/>
            </a:r>
            <a:endParaRPr b="1"/>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2" name="Shape 92"/>
        <p:cNvGrpSpPr/>
        <p:nvPr/>
      </p:nvGrpSpPr>
      <p:grpSpPr>
        <a:xfrm>
          <a:off x="0" y="0"/>
          <a:ext cx="0" cy="0"/>
          <a:chOff x="0" y="0"/>
          <a:chExt cx="0" cy="0"/>
        </a:xfrm>
      </p:grpSpPr>
      <p:sp>
        <p:nvSpPr>
          <p:cNvPr id="93" name="Google Shape;93;p20"/>
          <p:cNvSpPr txBox="1"/>
          <p:nvPr/>
        </p:nvSpPr>
        <p:spPr>
          <a:xfrm>
            <a:off x="225800" y="200725"/>
            <a:ext cx="8668800" cy="1203600"/>
          </a:xfrm>
          <a:prstGeom prst="rect">
            <a:avLst/>
          </a:prstGeom>
          <a:noFill/>
          <a:ln>
            <a:noFill/>
          </a:ln>
        </p:spPr>
        <p:txBody>
          <a:bodyPr anchorCtr="0" anchor="t" bIns="91425" lIns="91425" spcFirstLastPara="1" rIns="91425" wrap="square" tIns="91425">
            <a:noAutofit/>
          </a:bodyPr>
          <a:lstStyle/>
          <a:p>
            <a:pPr indent="-330200" lvl="0" marL="457200" rtl="0" algn="l">
              <a:spcBef>
                <a:spcPts val="0"/>
              </a:spcBef>
              <a:spcAft>
                <a:spcPts val="0"/>
              </a:spcAft>
              <a:buClr>
                <a:schemeClr val="dk1"/>
              </a:buClr>
              <a:buSzPts val="1600"/>
              <a:buChar char="●"/>
            </a:pPr>
            <a:r>
              <a:rPr lang="en" sz="1600">
                <a:solidFill>
                  <a:schemeClr val="dk1"/>
                </a:solidFill>
              </a:rPr>
              <a:t>A </a:t>
            </a:r>
            <a:r>
              <a:rPr b="1" lang="en" sz="1600">
                <a:solidFill>
                  <a:schemeClr val="dk1"/>
                </a:solidFill>
              </a:rPr>
              <a:t>static method</a:t>
            </a:r>
            <a:r>
              <a:rPr lang="en" sz="1600">
                <a:solidFill>
                  <a:schemeClr val="dk1"/>
                </a:solidFill>
              </a:rPr>
              <a:t> is a method that belongs to a class, but its not belongs to an instance of that class and this method can be called without the instance or object of that class.</a:t>
            </a:r>
            <a:endParaRPr sz="1600">
              <a:solidFill>
                <a:schemeClr val="dk1"/>
              </a:solidFill>
            </a:endParaRPr>
          </a:p>
          <a:p>
            <a:pPr indent="0" lvl="0" marL="457200" rtl="0" algn="l">
              <a:spcBef>
                <a:spcPts val="0"/>
              </a:spcBef>
              <a:spcAft>
                <a:spcPts val="0"/>
              </a:spcAft>
              <a:buNone/>
            </a:pPr>
            <a:r>
              <a:t/>
            </a:r>
            <a:endParaRPr sz="1600">
              <a:solidFill>
                <a:schemeClr val="dk1"/>
              </a:solidFill>
            </a:endParaRPr>
          </a:p>
          <a:p>
            <a:pPr indent="-330200" lvl="0" marL="457200" rtl="0" algn="l">
              <a:spcBef>
                <a:spcPts val="0"/>
              </a:spcBef>
              <a:spcAft>
                <a:spcPts val="0"/>
              </a:spcAft>
              <a:buClr>
                <a:schemeClr val="dk1"/>
              </a:buClr>
              <a:buSzPts val="1600"/>
              <a:buChar char="●"/>
            </a:pPr>
            <a:r>
              <a:rPr b="1" lang="en" sz="1600">
                <a:solidFill>
                  <a:schemeClr val="dk1"/>
                </a:solidFill>
              </a:rPr>
              <a:t>Non-static</a:t>
            </a:r>
            <a:r>
              <a:rPr lang="en" sz="1600">
                <a:solidFill>
                  <a:schemeClr val="dk1"/>
                </a:solidFill>
              </a:rPr>
              <a:t> methods can access any </a:t>
            </a:r>
            <a:r>
              <a:rPr b="1" lang="en" sz="1600">
                <a:solidFill>
                  <a:schemeClr val="dk1"/>
                </a:solidFill>
              </a:rPr>
              <a:t>static</a:t>
            </a:r>
            <a:r>
              <a:rPr lang="en" sz="1600">
                <a:solidFill>
                  <a:schemeClr val="dk1"/>
                </a:solidFill>
              </a:rPr>
              <a:t> method and </a:t>
            </a:r>
            <a:r>
              <a:rPr b="1" lang="en" sz="1600">
                <a:solidFill>
                  <a:schemeClr val="dk1"/>
                </a:solidFill>
              </a:rPr>
              <a:t>static</a:t>
            </a:r>
            <a:r>
              <a:rPr lang="en" sz="1600">
                <a:solidFill>
                  <a:schemeClr val="dk1"/>
                </a:solidFill>
              </a:rPr>
              <a:t> variable also, without using the object of the class.</a:t>
            </a:r>
            <a:endParaRPr sz="1600">
              <a:solidFill>
                <a:schemeClr val="dk1"/>
              </a:solidFill>
            </a:endParaRPr>
          </a:p>
          <a:p>
            <a:pPr indent="0" lvl="0" marL="457200" rtl="0" algn="l">
              <a:spcBef>
                <a:spcPts val="0"/>
              </a:spcBef>
              <a:spcAft>
                <a:spcPts val="0"/>
              </a:spcAft>
              <a:buNone/>
            </a:pPr>
            <a:r>
              <a:t/>
            </a:r>
            <a:endParaRPr sz="1600">
              <a:solidFill>
                <a:schemeClr val="dk1"/>
              </a:solidFill>
            </a:endParaRPr>
          </a:p>
          <a:p>
            <a:pPr indent="0" lvl="0" marL="457200" rtl="0" algn="l">
              <a:spcBef>
                <a:spcPts val="0"/>
              </a:spcBef>
              <a:spcAft>
                <a:spcPts val="0"/>
              </a:spcAft>
              <a:buNone/>
            </a:pPr>
            <a:r>
              <a:t/>
            </a:r>
            <a:endParaRPr sz="1600">
              <a:solidFill>
                <a:schemeClr val="dk1"/>
              </a:solidFill>
            </a:endParaRPr>
          </a:p>
        </p:txBody>
      </p:sp>
      <p:sp>
        <p:nvSpPr>
          <p:cNvPr id="94" name="Google Shape;94;p20"/>
          <p:cNvSpPr txBox="1"/>
          <p:nvPr/>
        </p:nvSpPr>
        <p:spPr>
          <a:xfrm>
            <a:off x="702600" y="1742950"/>
            <a:ext cx="3869400" cy="3324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sz="1800"/>
              <a:t>// Java program to call a static method</a:t>
            </a:r>
            <a:endParaRPr sz="1800"/>
          </a:p>
          <a:p>
            <a:pPr indent="0" lvl="0" marL="0" rtl="0" algn="l">
              <a:spcBef>
                <a:spcPts val="0"/>
              </a:spcBef>
              <a:spcAft>
                <a:spcPts val="0"/>
              </a:spcAft>
              <a:buClr>
                <a:schemeClr val="dk1"/>
              </a:buClr>
              <a:buSzPts val="1100"/>
              <a:buFont typeface="Arial"/>
              <a:buNone/>
            </a:pPr>
            <a:r>
              <a:rPr lang="en" sz="1800"/>
              <a:t>  </a:t>
            </a:r>
            <a:endParaRPr sz="1800"/>
          </a:p>
          <a:p>
            <a:pPr indent="0" lvl="0" marL="0" rtl="0" algn="l">
              <a:spcBef>
                <a:spcPts val="0"/>
              </a:spcBef>
              <a:spcAft>
                <a:spcPts val="0"/>
              </a:spcAft>
              <a:buClr>
                <a:schemeClr val="dk1"/>
              </a:buClr>
              <a:buSzPts val="1100"/>
              <a:buFont typeface="Arial"/>
              <a:buNone/>
            </a:pPr>
            <a:r>
              <a:rPr lang="en" sz="1800"/>
              <a:t>class MyClass {</a:t>
            </a:r>
            <a:endParaRPr sz="1800"/>
          </a:p>
          <a:p>
            <a:pPr indent="0" lvl="0" marL="0" rtl="0" algn="l">
              <a:spcBef>
                <a:spcPts val="0"/>
              </a:spcBef>
              <a:spcAft>
                <a:spcPts val="0"/>
              </a:spcAft>
              <a:buClr>
                <a:schemeClr val="dk1"/>
              </a:buClr>
              <a:buSzPts val="1100"/>
              <a:buFont typeface="Arial"/>
              <a:buNone/>
            </a:pPr>
            <a:r>
              <a:rPr lang="en" sz="1800"/>
              <a:t>  </a:t>
            </a:r>
            <a:endParaRPr sz="1800"/>
          </a:p>
          <a:p>
            <a:pPr indent="0" lvl="0" marL="0" rtl="0" algn="l">
              <a:spcBef>
                <a:spcPts val="0"/>
              </a:spcBef>
              <a:spcAft>
                <a:spcPts val="0"/>
              </a:spcAft>
              <a:buClr>
                <a:schemeClr val="dk1"/>
              </a:buClr>
              <a:buSzPts val="1100"/>
              <a:buFont typeface="Arial"/>
              <a:buNone/>
            </a:pPr>
            <a:r>
              <a:rPr lang="en" sz="1800"/>
              <a:t>    // static method</a:t>
            </a:r>
            <a:endParaRPr sz="1800"/>
          </a:p>
          <a:p>
            <a:pPr indent="0" lvl="0" marL="0" rtl="0" algn="l">
              <a:spcBef>
                <a:spcPts val="0"/>
              </a:spcBef>
              <a:spcAft>
                <a:spcPts val="0"/>
              </a:spcAft>
              <a:buClr>
                <a:schemeClr val="dk1"/>
              </a:buClr>
              <a:buSzPts val="1100"/>
              <a:buFont typeface="Arial"/>
              <a:buNone/>
            </a:pPr>
            <a:r>
              <a:rPr lang="en" sz="1800"/>
              <a:t>    public </a:t>
            </a:r>
            <a:r>
              <a:rPr b="1" lang="en" sz="1800"/>
              <a:t>static i</a:t>
            </a:r>
            <a:r>
              <a:rPr lang="en" sz="1800"/>
              <a:t>nt sum(int a, int b)</a:t>
            </a:r>
            <a:endParaRPr sz="1800"/>
          </a:p>
          <a:p>
            <a:pPr indent="0" lvl="0" marL="0" rtl="0" algn="l">
              <a:spcBef>
                <a:spcPts val="0"/>
              </a:spcBef>
              <a:spcAft>
                <a:spcPts val="0"/>
              </a:spcAft>
              <a:buClr>
                <a:schemeClr val="dk1"/>
              </a:buClr>
              <a:buSzPts val="1100"/>
              <a:buFont typeface="Arial"/>
              <a:buNone/>
            </a:pPr>
            <a:r>
              <a:rPr lang="en" sz="1800"/>
              <a:t>    {</a:t>
            </a:r>
            <a:endParaRPr sz="1800"/>
          </a:p>
          <a:p>
            <a:pPr indent="0" lvl="0" marL="0" rtl="0" algn="l">
              <a:spcBef>
                <a:spcPts val="0"/>
              </a:spcBef>
              <a:spcAft>
                <a:spcPts val="0"/>
              </a:spcAft>
              <a:buClr>
                <a:schemeClr val="dk1"/>
              </a:buClr>
              <a:buSzPts val="1100"/>
              <a:buFont typeface="Arial"/>
              <a:buNone/>
            </a:pPr>
            <a:r>
              <a:rPr lang="en" sz="1800"/>
              <a:t>        return a + b;</a:t>
            </a:r>
            <a:endParaRPr sz="1800"/>
          </a:p>
          <a:p>
            <a:pPr indent="0" lvl="0" marL="0" rtl="0" algn="l">
              <a:spcBef>
                <a:spcPts val="0"/>
              </a:spcBef>
              <a:spcAft>
                <a:spcPts val="0"/>
              </a:spcAft>
              <a:buClr>
                <a:schemeClr val="dk1"/>
              </a:buClr>
              <a:buSzPts val="1100"/>
              <a:buFont typeface="Arial"/>
              <a:buNone/>
            </a:pPr>
            <a:r>
              <a:rPr lang="en" sz="1800"/>
              <a:t>    }</a:t>
            </a:r>
            <a:endParaRPr sz="1800"/>
          </a:p>
          <a:p>
            <a:pPr indent="0" lvl="0" marL="0" rtl="0" algn="l">
              <a:spcBef>
                <a:spcPts val="0"/>
              </a:spcBef>
              <a:spcAft>
                <a:spcPts val="0"/>
              </a:spcAft>
              <a:buClr>
                <a:schemeClr val="dk1"/>
              </a:buClr>
              <a:buSzPts val="1100"/>
              <a:buFont typeface="Arial"/>
              <a:buNone/>
            </a:pPr>
            <a:r>
              <a:rPr lang="en" sz="1800"/>
              <a:t>}</a:t>
            </a:r>
            <a:endParaRPr sz="1800"/>
          </a:p>
          <a:p>
            <a:pPr indent="0" lvl="0" marL="0" rtl="0" algn="l">
              <a:spcBef>
                <a:spcPts val="0"/>
              </a:spcBef>
              <a:spcAft>
                <a:spcPts val="0"/>
              </a:spcAft>
              <a:buClr>
                <a:schemeClr val="dk1"/>
              </a:buClr>
              <a:buSzPts val="1100"/>
              <a:buFont typeface="Arial"/>
              <a:buNone/>
            </a:pPr>
            <a:r>
              <a:rPr lang="en"/>
              <a:t>  </a:t>
            </a:r>
            <a:endParaRPr/>
          </a:p>
          <a:p>
            <a:pPr indent="0" lvl="0" marL="0" rtl="0" algn="l">
              <a:spcBef>
                <a:spcPts val="0"/>
              </a:spcBef>
              <a:spcAft>
                <a:spcPts val="0"/>
              </a:spcAft>
              <a:buNone/>
            </a:pPr>
            <a:r>
              <a:t/>
            </a:r>
            <a:endParaRPr/>
          </a:p>
        </p:txBody>
      </p:sp>
      <p:sp>
        <p:nvSpPr>
          <p:cNvPr id="95" name="Google Shape;95;p20"/>
          <p:cNvSpPr txBox="1"/>
          <p:nvPr/>
        </p:nvSpPr>
        <p:spPr>
          <a:xfrm>
            <a:off x="4792225" y="1573150"/>
            <a:ext cx="3851400" cy="3324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sz="1700">
                <a:solidFill>
                  <a:schemeClr val="dk1"/>
                </a:solidFill>
              </a:rPr>
              <a:t>class Main {</a:t>
            </a:r>
            <a:endParaRPr sz="1700">
              <a:solidFill>
                <a:schemeClr val="dk1"/>
              </a:solidFill>
            </a:endParaRPr>
          </a:p>
          <a:p>
            <a:pPr indent="0" lvl="0" marL="0" rtl="0" algn="l">
              <a:spcBef>
                <a:spcPts val="0"/>
              </a:spcBef>
              <a:spcAft>
                <a:spcPts val="0"/>
              </a:spcAft>
              <a:buClr>
                <a:schemeClr val="dk1"/>
              </a:buClr>
              <a:buSzPts val="1100"/>
              <a:buFont typeface="Arial"/>
              <a:buNone/>
            </a:pPr>
            <a:r>
              <a:rPr lang="en" sz="1700">
                <a:solidFill>
                  <a:schemeClr val="dk1"/>
                </a:solidFill>
              </a:rPr>
              <a:t>    public static void main(String[] args)</a:t>
            </a:r>
            <a:endParaRPr sz="1700">
              <a:solidFill>
                <a:schemeClr val="dk1"/>
              </a:solidFill>
            </a:endParaRPr>
          </a:p>
          <a:p>
            <a:pPr indent="0" lvl="0" marL="0" rtl="0" algn="l">
              <a:spcBef>
                <a:spcPts val="0"/>
              </a:spcBef>
              <a:spcAft>
                <a:spcPts val="0"/>
              </a:spcAft>
              <a:buClr>
                <a:schemeClr val="dk1"/>
              </a:buClr>
              <a:buSzPts val="1100"/>
              <a:buFont typeface="Arial"/>
              <a:buNone/>
            </a:pPr>
            <a:r>
              <a:rPr lang="en" sz="1700">
                <a:solidFill>
                  <a:schemeClr val="dk1"/>
                </a:solidFill>
              </a:rPr>
              <a:t>    {</a:t>
            </a:r>
            <a:endParaRPr sz="1700">
              <a:solidFill>
                <a:schemeClr val="dk1"/>
              </a:solidFill>
            </a:endParaRPr>
          </a:p>
          <a:p>
            <a:pPr indent="0" lvl="0" marL="0" rtl="0" algn="l">
              <a:spcBef>
                <a:spcPts val="0"/>
              </a:spcBef>
              <a:spcAft>
                <a:spcPts val="0"/>
              </a:spcAft>
              <a:buClr>
                <a:schemeClr val="dk1"/>
              </a:buClr>
              <a:buSzPts val="1100"/>
              <a:buFont typeface="Arial"/>
              <a:buNone/>
            </a:pPr>
            <a:r>
              <a:rPr lang="en" sz="1700">
                <a:solidFill>
                  <a:schemeClr val="dk1"/>
                </a:solidFill>
              </a:rPr>
              <a:t>        int n = 3, m = 6;</a:t>
            </a:r>
            <a:endParaRPr sz="1700">
              <a:solidFill>
                <a:schemeClr val="dk1"/>
              </a:solidFill>
            </a:endParaRPr>
          </a:p>
          <a:p>
            <a:pPr indent="0" lvl="0" marL="0" rtl="0" algn="l">
              <a:spcBef>
                <a:spcPts val="0"/>
              </a:spcBef>
              <a:spcAft>
                <a:spcPts val="0"/>
              </a:spcAft>
              <a:buClr>
                <a:schemeClr val="dk1"/>
              </a:buClr>
              <a:buSzPts val="1100"/>
              <a:buFont typeface="Arial"/>
              <a:buNone/>
            </a:pPr>
            <a:r>
              <a:rPr lang="en" sz="1700">
                <a:solidFill>
                  <a:schemeClr val="dk1"/>
                </a:solidFill>
              </a:rPr>
              <a:t>  </a:t>
            </a:r>
            <a:endParaRPr sz="1700">
              <a:solidFill>
                <a:schemeClr val="dk1"/>
              </a:solidFill>
            </a:endParaRPr>
          </a:p>
          <a:p>
            <a:pPr indent="0" lvl="0" marL="0" rtl="0" algn="l">
              <a:spcBef>
                <a:spcPts val="0"/>
              </a:spcBef>
              <a:spcAft>
                <a:spcPts val="0"/>
              </a:spcAft>
              <a:buClr>
                <a:schemeClr val="dk1"/>
              </a:buClr>
              <a:buSzPts val="1100"/>
              <a:buFont typeface="Arial"/>
              <a:buNone/>
            </a:pPr>
            <a:r>
              <a:rPr lang="en" sz="1700">
                <a:solidFill>
                  <a:schemeClr val="dk1"/>
                </a:solidFill>
              </a:rPr>
              <a:t>        // call the static method</a:t>
            </a:r>
            <a:endParaRPr sz="1700">
              <a:solidFill>
                <a:schemeClr val="dk1"/>
              </a:solidFill>
            </a:endParaRPr>
          </a:p>
          <a:p>
            <a:pPr indent="0" lvl="0" marL="0" rtl="0" algn="l">
              <a:spcBef>
                <a:spcPts val="0"/>
              </a:spcBef>
              <a:spcAft>
                <a:spcPts val="0"/>
              </a:spcAft>
              <a:buClr>
                <a:schemeClr val="dk1"/>
              </a:buClr>
              <a:buSzPts val="1100"/>
              <a:buFont typeface="Arial"/>
              <a:buNone/>
            </a:pPr>
            <a:r>
              <a:rPr lang="en" sz="1700">
                <a:solidFill>
                  <a:schemeClr val="dk1"/>
                </a:solidFill>
              </a:rPr>
              <a:t>        </a:t>
            </a:r>
            <a:r>
              <a:rPr b="1" lang="en" sz="1700">
                <a:solidFill>
                  <a:schemeClr val="dk1"/>
                </a:solidFill>
              </a:rPr>
              <a:t>int s = MyClass.sum(n, m);</a:t>
            </a:r>
            <a:endParaRPr b="1" sz="1700">
              <a:solidFill>
                <a:schemeClr val="dk1"/>
              </a:solidFill>
            </a:endParaRPr>
          </a:p>
          <a:p>
            <a:pPr indent="0" lvl="0" marL="0" rtl="0" algn="l">
              <a:spcBef>
                <a:spcPts val="0"/>
              </a:spcBef>
              <a:spcAft>
                <a:spcPts val="0"/>
              </a:spcAft>
              <a:buClr>
                <a:schemeClr val="dk1"/>
              </a:buClr>
              <a:buSzPts val="1100"/>
              <a:buFont typeface="Arial"/>
              <a:buNone/>
            </a:pPr>
            <a:r>
              <a:rPr lang="en" sz="1700">
                <a:solidFill>
                  <a:schemeClr val="dk1"/>
                </a:solidFill>
              </a:rPr>
              <a:t>  </a:t>
            </a:r>
            <a:endParaRPr sz="1700">
              <a:solidFill>
                <a:schemeClr val="dk1"/>
              </a:solidFill>
            </a:endParaRPr>
          </a:p>
          <a:p>
            <a:pPr indent="0" lvl="0" marL="0" rtl="0" algn="l">
              <a:spcBef>
                <a:spcPts val="0"/>
              </a:spcBef>
              <a:spcAft>
                <a:spcPts val="0"/>
              </a:spcAft>
              <a:buClr>
                <a:schemeClr val="dk1"/>
              </a:buClr>
              <a:buSzPts val="1100"/>
              <a:buFont typeface="Arial"/>
              <a:buNone/>
            </a:pPr>
            <a:r>
              <a:rPr lang="en" sz="1700">
                <a:solidFill>
                  <a:schemeClr val="dk1"/>
                </a:solidFill>
              </a:rPr>
              <a:t>        System.out.print("Sum is = " + s);</a:t>
            </a:r>
            <a:endParaRPr sz="1700">
              <a:solidFill>
                <a:schemeClr val="dk1"/>
              </a:solidFill>
            </a:endParaRPr>
          </a:p>
          <a:p>
            <a:pPr indent="0" lvl="0" marL="0" rtl="0" algn="l">
              <a:spcBef>
                <a:spcPts val="0"/>
              </a:spcBef>
              <a:spcAft>
                <a:spcPts val="0"/>
              </a:spcAft>
              <a:buClr>
                <a:schemeClr val="dk1"/>
              </a:buClr>
              <a:buSzPts val="1100"/>
              <a:buFont typeface="Arial"/>
              <a:buNone/>
            </a:pPr>
            <a:r>
              <a:rPr lang="en" sz="1700">
                <a:solidFill>
                  <a:schemeClr val="dk1"/>
                </a:solidFill>
              </a:rPr>
              <a:t>    }</a:t>
            </a:r>
            <a:endParaRPr sz="1700">
              <a:solidFill>
                <a:schemeClr val="dk1"/>
              </a:solidFill>
            </a:endParaRPr>
          </a:p>
          <a:p>
            <a:pPr indent="0" lvl="0" marL="0" rtl="0" algn="l">
              <a:spcBef>
                <a:spcPts val="0"/>
              </a:spcBef>
              <a:spcAft>
                <a:spcPts val="0"/>
              </a:spcAft>
              <a:buClr>
                <a:schemeClr val="dk1"/>
              </a:buClr>
              <a:buSzPts val="1100"/>
              <a:buFont typeface="Arial"/>
              <a:buNone/>
            </a:pPr>
            <a:r>
              <a:rPr lang="en" sz="1700">
                <a:solidFill>
                  <a:schemeClr val="dk1"/>
                </a:solidFill>
              </a:rPr>
              <a:t>}</a:t>
            </a:r>
            <a:endParaRPr sz="1700">
              <a:solidFill>
                <a:schemeClr val="dk1"/>
              </a:solidFill>
            </a:endParaRPr>
          </a:p>
          <a:p>
            <a:pPr indent="0" lvl="0" marL="0" rtl="0" algn="l">
              <a:spcBef>
                <a:spcPts val="0"/>
              </a:spcBef>
              <a:spcAft>
                <a:spcPts val="0"/>
              </a:spcAft>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9" name="Shape 99"/>
        <p:cNvGrpSpPr/>
        <p:nvPr/>
      </p:nvGrpSpPr>
      <p:grpSpPr>
        <a:xfrm>
          <a:off x="0" y="0"/>
          <a:ext cx="0" cy="0"/>
          <a:chOff x="0" y="0"/>
          <a:chExt cx="0" cy="0"/>
        </a:xfrm>
      </p:grpSpPr>
      <p:sp>
        <p:nvSpPr>
          <p:cNvPr id="100" name="Google Shape;100;p21"/>
          <p:cNvSpPr txBox="1"/>
          <p:nvPr/>
        </p:nvSpPr>
        <p:spPr>
          <a:xfrm>
            <a:off x="363800" y="225800"/>
            <a:ext cx="3650700" cy="4917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500"/>
              <a:t>// Java program to call a non-static method</a:t>
            </a:r>
            <a:endParaRPr sz="1500"/>
          </a:p>
          <a:p>
            <a:pPr indent="0" lvl="0" marL="0" rtl="0" algn="l">
              <a:spcBef>
                <a:spcPts val="0"/>
              </a:spcBef>
              <a:spcAft>
                <a:spcPts val="0"/>
              </a:spcAft>
              <a:buNone/>
            </a:pPr>
            <a:r>
              <a:rPr lang="en" sz="1500"/>
              <a:t>  </a:t>
            </a:r>
            <a:endParaRPr sz="1500"/>
          </a:p>
          <a:p>
            <a:pPr indent="0" lvl="0" marL="0" rtl="0" algn="l">
              <a:spcBef>
                <a:spcPts val="0"/>
              </a:spcBef>
              <a:spcAft>
                <a:spcPts val="0"/>
              </a:spcAft>
              <a:buNone/>
            </a:pPr>
            <a:r>
              <a:rPr lang="en" sz="1500"/>
              <a:t>class MyClass{</a:t>
            </a:r>
            <a:endParaRPr sz="1500"/>
          </a:p>
          <a:p>
            <a:pPr indent="0" lvl="0" marL="0" rtl="0" algn="l">
              <a:spcBef>
                <a:spcPts val="0"/>
              </a:spcBef>
              <a:spcAft>
                <a:spcPts val="0"/>
              </a:spcAft>
              <a:buNone/>
            </a:pPr>
            <a:r>
              <a:rPr lang="en" sz="1500"/>
              <a:t>  </a:t>
            </a:r>
            <a:endParaRPr sz="1500"/>
          </a:p>
          <a:p>
            <a:pPr indent="0" lvl="0" marL="0" rtl="0" algn="l">
              <a:spcBef>
                <a:spcPts val="0"/>
              </a:spcBef>
              <a:spcAft>
                <a:spcPts val="0"/>
              </a:spcAft>
              <a:buNone/>
            </a:pPr>
            <a:r>
              <a:rPr lang="en" sz="1500"/>
              <a:t>    public int sum(int a, int b)</a:t>
            </a:r>
            <a:endParaRPr sz="1500"/>
          </a:p>
          <a:p>
            <a:pPr indent="0" lvl="0" marL="0" rtl="0" algn="l">
              <a:spcBef>
                <a:spcPts val="0"/>
              </a:spcBef>
              <a:spcAft>
                <a:spcPts val="0"/>
              </a:spcAft>
              <a:buNone/>
            </a:pPr>
            <a:r>
              <a:rPr lang="en" sz="1500"/>
              <a:t>    {</a:t>
            </a:r>
            <a:endParaRPr sz="1500"/>
          </a:p>
          <a:p>
            <a:pPr indent="0" lvl="0" marL="0" rtl="0" algn="l">
              <a:spcBef>
                <a:spcPts val="0"/>
              </a:spcBef>
              <a:spcAft>
                <a:spcPts val="0"/>
              </a:spcAft>
              <a:buNone/>
            </a:pPr>
            <a:r>
              <a:rPr lang="en" sz="1500"/>
              <a:t>        return a + b;</a:t>
            </a:r>
            <a:endParaRPr sz="1500"/>
          </a:p>
          <a:p>
            <a:pPr indent="0" lvl="0" marL="0" rtl="0" algn="l">
              <a:spcBef>
                <a:spcPts val="0"/>
              </a:spcBef>
              <a:spcAft>
                <a:spcPts val="0"/>
              </a:spcAft>
              <a:buNone/>
            </a:pPr>
            <a:r>
              <a:rPr lang="en" sz="1500"/>
              <a:t>    }</a:t>
            </a:r>
            <a:endParaRPr sz="1500"/>
          </a:p>
          <a:p>
            <a:pPr indent="0" lvl="0" marL="0" rtl="0" algn="l">
              <a:spcBef>
                <a:spcPts val="0"/>
              </a:spcBef>
              <a:spcAft>
                <a:spcPts val="0"/>
              </a:spcAft>
              <a:buNone/>
            </a:pPr>
            <a:r>
              <a:rPr lang="en" sz="1500"/>
              <a:t>}</a:t>
            </a:r>
            <a:endParaRPr sz="1500"/>
          </a:p>
          <a:p>
            <a:pPr indent="0" lvl="0" marL="0" rtl="0" algn="l">
              <a:spcBef>
                <a:spcPts val="0"/>
              </a:spcBef>
              <a:spcAft>
                <a:spcPts val="0"/>
              </a:spcAft>
              <a:buNone/>
            </a:pPr>
            <a:r>
              <a:rPr lang="en" sz="1500"/>
              <a:t>  </a:t>
            </a:r>
            <a:endParaRPr sz="1500"/>
          </a:p>
          <a:p>
            <a:pPr indent="0" lvl="0" marL="0" rtl="0" algn="l">
              <a:spcBef>
                <a:spcPts val="0"/>
              </a:spcBef>
              <a:spcAft>
                <a:spcPts val="0"/>
              </a:spcAft>
              <a:buNone/>
            </a:pPr>
            <a:r>
              <a:rPr lang="en" sz="1500"/>
              <a:t>class Main {</a:t>
            </a:r>
            <a:endParaRPr sz="1500"/>
          </a:p>
          <a:p>
            <a:pPr indent="0" lvl="0" marL="0" rtl="0" algn="l">
              <a:spcBef>
                <a:spcPts val="0"/>
              </a:spcBef>
              <a:spcAft>
                <a:spcPts val="0"/>
              </a:spcAft>
              <a:buNone/>
            </a:pPr>
            <a:r>
              <a:rPr lang="en" sz="1500"/>
              <a:t>    public static void main(String[] args)</a:t>
            </a:r>
            <a:endParaRPr sz="1500"/>
          </a:p>
          <a:p>
            <a:pPr indent="0" lvl="0" marL="0" rtl="0" algn="l">
              <a:spcBef>
                <a:spcPts val="0"/>
              </a:spcBef>
              <a:spcAft>
                <a:spcPts val="0"/>
              </a:spcAft>
              <a:buNone/>
            </a:pPr>
            <a:r>
              <a:rPr lang="en" sz="1500"/>
              <a:t>    {</a:t>
            </a:r>
            <a:endParaRPr sz="1500"/>
          </a:p>
          <a:p>
            <a:pPr indent="0" lvl="0" marL="0" rtl="0" algn="l">
              <a:spcBef>
                <a:spcPts val="0"/>
              </a:spcBef>
              <a:spcAft>
                <a:spcPts val="0"/>
              </a:spcAft>
              <a:buNone/>
            </a:pPr>
            <a:r>
              <a:rPr lang="en" sz="1500"/>
              <a:t>        int n = 3, m = 6;</a:t>
            </a:r>
            <a:endParaRPr sz="1500"/>
          </a:p>
          <a:p>
            <a:pPr indent="0" lvl="0" marL="0" rtl="0" algn="l">
              <a:spcBef>
                <a:spcPts val="0"/>
              </a:spcBef>
              <a:spcAft>
                <a:spcPts val="0"/>
              </a:spcAft>
              <a:buNone/>
            </a:pPr>
            <a:r>
              <a:rPr lang="en" sz="1500"/>
              <a:t>        </a:t>
            </a:r>
            <a:r>
              <a:rPr b="1" lang="en" sz="1500"/>
              <a:t>MyClass myObj = new MyClass();</a:t>
            </a:r>
            <a:endParaRPr b="1" sz="1500"/>
          </a:p>
          <a:p>
            <a:pPr indent="0" lvl="0" marL="0" rtl="0" algn="l">
              <a:spcBef>
                <a:spcPts val="0"/>
              </a:spcBef>
              <a:spcAft>
                <a:spcPts val="0"/>
              </a:spcAft>
              <a:buNone/>
            </a:pPr>
            <a:r>
              <a:rPr b="1" lang="en" sz="1500"/>
              <a:t>        </a:t>
            </a:r>
            <a:endParaRPr b="1" sz="1500"/>
          </a:p>
          <a:p>
            <a:pPr indent="0" lvl="0" marL="0" rtl="0" algn="l">
              <a:spcBef>
                <a:spcPts val="0"/>
              </a:spcBef>
              <a:spcAft>
                <a:spcPts val="0"/>
              </a:spcAft>
              <a:buNone/>
            </a:pPr>
            <a:r>
              <a:rPr b="1" lang="en" sz="1500"/>
              <a:t>        int s = myObj.sum(n, m);</a:t>
            </a:r>
            <a:endParaRPr b="1" sz="1500"/>
          </a:p>
          <a:p>
            <a:pPr indent="0" lvl="0" marL="0" rtl="0" algn="l">
              <a:spcBef>
                <a:spcPts val="0"/>
              </a:spcBef>
              <a:spcAft>
                <a:spcPts val="0"/>
              </a:spcAft>
              <a:buNone/>
            </a:pPr>
            <a:r>
              <a:rPr lang="en" sz="1500"/>
              <a:t>         </a:t>
            </a:r>
            <a:endParaRPr sz="1500"/>
          </a:p>
          <a:p>
            <a:pPr indent="0" lvl="0" marL="0" rtl="0" algn="l">
              <a:spcBef>
                <a:spcPts val="0"/>
              </a:spcBef>
              <a:spcAft>
                <a:spcPts val="0"/>
              </a:spcAft>
              <a:buNone/>
            </a:pPr>
            <a:r>
              <a:rPr lang="en" sz="1500"/>
              <a:t>        System.out.print("Sum is = " + s);</a:t>
            </a:r>
            <a:endParaRPr sz="1500"/>
          </a:p>
          <a:p>
            <a:pPr indent="0" lvl="0" marL="0" rtl="0" algn="l">
              <a:spcBef>
                <a:spcPts val="0"/>
              </a:spcBef>
              <a:spcAft>
                <a:spcPts val="0"/>
              </a:spcAft>
              <a:buNone/>
            </a:pPr>
            <a:r>
              <a:rPr lang="en" sz="1500"/>
              <a:t>    }</a:t>
            </a:r>
            <a:endParaRPr sz="1500"/>
          </a:p>
          <a:p>
            <a:pPr indent="0" lvl="0" marL="0" rtl="0" algn="l">
              <a:spcBef>
                <a:spcPts val="0"/>
              </a:spcBef>
              <a:spcAft>
                <a:spcPts val="0"/>
              </a:spcAft>
              <a:buNone/>
            </a:pPr>
            <a:r>
              <a:rPr lang="en" sz="1500"/>
              <a:t>}</a:t>
            </a:r>
            <a:endParaRPr sz="1500"/>
          </a:p>
          <a:p>
            <a:pPr indent="0" lvl="0" marL="0" rtl="0" algn="l">
              <a:spcBef>
                <a:spcPts val="0"/>
              </a:spcBef>
              <a:spcAft>
                <a:spcPts val="0"/>
              </a:spcAft>
              <a:buClr>
                <a:schemeClr val="dk1"/>
              </a:buClr>
              <a:buSzPts val="1100"/>
              <a:buFont typeface="Arial"/>
              <a:buNone/>
            </a:pPr>
            <a:r>
              <a:t/>
            </a:r>
            <a:endParaRPr/>
          </a:p>
          <a:p>
            <a:pPr indent="0" lvl="0" marL="0" rtl="0" algn="l">
              <a:spcBef>
                <a:spcPts val="0"/>
              </a:spcBef>
              <a:spcAft>
                <a:spcPts val="0"/>
              </a:spcAft>
              <a:buNone/>
            </a:pPr>
            <a:r>
              <a:t/>
            </a:r>
            <a:endParaRPr/>
          </a:p>
        </p:txBody>
      </p:sp>
      <p:sp>
        <p:nvSpPr>
          <p:cNvPr id="101" name="Google Shape;101;p21"/>
          <p:cNvSpPr txBox="1"/>
          <p:nvPr/>
        </p:nvSpPr>
        <p:spPr>
          <a:xfrm>
            <a:off x="4566425" y="376350"/>
            <a:ext cx="4164900" cy="4428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t>Key points:</a:t>
            </a:r>
            <a:endParaRPr/>
          </a:p>
          <a:p>
            <a:pPr indent="0" lvl="0" marL="0" rtl="0" algn="l">
              <a:spcBef>
                <a:spcPts val="0"/>
              </a:spcBef>
              <a:spcAft>
                <a:spcPts val="0"/>
              </a:spcAft>
              <a:buNone/>
            </a:pPr>
            <a:r>
              <a:t/>
            </a:r>
            <a:endParaRPr sz="1800"/>
          </a:p>
          <a:p>
            <a:pPr indent="-342900" lvl="0" marL="457200" rtl="0" algn="l">
              <a:spcBef>
                <a:spcPts val="0"/>
              </a:spcBef>
              <a:spcAft>
                <a:spcPts val="0"/>
              </a:spcAft>
              <a:buSzPts val="1800"/>
              <a:buChar char="●"/>
            </a:pPr>
            <a:r>
              <a:rPr lang="en" sz="1800"/>
              <a:t>Much memory is used in non-static methods.</a:t>
            </a:r>
            <a:endParaRPr sz="1800"/>
          </a:p>
          <a:p>
            <a:pPr indent="-342900" lvl="0" marL="457200" rtl="0" algn="l">
              <a:spcBef>
                <a:spcPts val="0"/>
              </a:spcBef>
              <a:spcAft>
                <a:spcPts val="0"/>
              </a:spcAft>
              <a:buSzPts val="1800"/>
              <a:buChar char="●"/>
            </a:pPr>
            <a:r>
              <a:rPr lang="en" sz="1800">
                <a:solidFill>
                  <a:schemeClr val="dk1"/>
                </a:solidFill>
              </a:rPr>
              <a:t>In static method, less memory is use for execution because memory allocation happens only once.</a:t>
            </a:r>
            <a:endParaRPr sz="1800">
              <a:solidFill>
                <a:schemeClr val="dk1"/>
              </a:solidFill>
            </a:endParaRPr>
          </a:p>
          <a:p>
            <a:pPr indent="-317500" lvl="0" marL="457200" rtl="0" algn="l">
              <a:spcBef>
                <a:spcPts val="0"/>
              </a:spcBef>
              <a:spcAft>
                <a:spcPts val="0"/>
              </a:spcAft>
              <a:buClr>
                <a:schemeClr val="dk1"/>
              </a:buClr>
              <a:buSzPts val="1400"/>
              <a:buChar char="●"/>
            </a:pPr>
            <a:r>
              <a:rPr lang="en" sz="1800">
                <a:solidFill>
                  <a:schemeClr val="dk1"/>
                </a:solidFill>
              </a:rPr>
              <a:t>In static method, the method can only access only static data members and static methods of another class</a:t>
            </a:r>
            <a:r>
              <a:rPr lang="en">
                <a:solidFill>
                  <a:schemeClr val="dk1"/>
                </a:solidFill>
              </a:rPr>
              <a:t>.</a:t>
            </a:r>
            <a:endParaRPr>
              <a:solidFill>
                <a:schemeClr val="dk1"/>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