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581a0cd29126d32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581a0cd29126d32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581a0cd29126d32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581a0cd29126d32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581a0cd29126d32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581a0cd29126d32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581a0cd29126d32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581a0cd29126d32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581a0cd29126d32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5581a0cd29126d32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581a0cd29126d32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581a0cd29126d32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5581a0cd29126d32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5581a0cd29126d32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5581a0cd29126d32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5581a0cd29126d32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5581a0cd29126d32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5581a0cd29126d32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5581a0cd29126d32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5581a0cd29126d32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9132cfa2dba7de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9132cfa2dba7de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581a0cd29126d32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5581a0cd29126d32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5581a0cd29126d32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5581a0cd29126d32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5581a0cd29126d32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5581a0cd29126d32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aa2799b8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aa2799b8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5581a0cd29126d32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5581a0cd29126d32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aa2799b88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aa2799b88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5581a0cd29126d32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5581a0cd29126d32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aa2799b88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aa2799b88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b31eb42b4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b31eb42b4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9132cfa2dba7de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9132cfa2dba7de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581a0cd29126d3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581a0cd29126d3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581a0cd29126d32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581a0cd29126d32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9132cfa2dba7de7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9132cfa2dba7de7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9132cfa2dba7de7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9132cfa2dba7de7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9132cfa2dba7de7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9132cfa2dba7de7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581a0cd29126d32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581a0cd29126d32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9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5.png"/><Relationship Id="rId4" Type="http://schemas.openxmlformats.org/officeDocument/2006/relationships/image" Target="../media/image20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spoj.com/problems/NITTROAD/" TargetMode="External"/><Relationship Id="rId4" Type="http://schemas.openxmlformats.org/officeDocument/2006/relationships/hyperlink" Target="https://codeforces.com/problemset/problem/371/D" TargetMode="External"/><Relationship Id="rId5" Type="http://schemas.openxmlformats.org/officeDocument/2006/relationships/hyperlink" Target="https://www.spoj.com/problems/KOICOST/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Disjoint Set Union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4695775" y="1114075"/>
            <a:ext cx="4136400" cy="34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   	Index  -	1	2	3	4	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Parent-	1	2	3	4	4</a:t>
            </a:r>
            <a:endParaRPr/>
          </a:p>
        </p:txBody>
      </p:sp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00" y="757225"/>
            <a:ext cx="4438650" cy="362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edge between 4-5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edge between 1-4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4664550" y="1197375"/>
            <a:ext cx="4323900" cy="33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   	Index  -	1	2	3	4	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Parent-	1	2	3	1	4</a:t>
            </a:r>
            <a:endParaRPr/>
          </a:p>
        </p:txBody>
      </p:sp>
      <p:pic>
        <p:nvPicPr>
          <p:cNvPr id="124" name="Google Shape;12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350" y="1197363"/>
            <a:ext cx="4438650" cy="362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edge between 2-3</a:t>
            </a:r>
            <a:endParaRPr/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4750350" y="1343150"/>
            <a:ext cx="4393800" cy="34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   	Index  -	1	2	3	4	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Parent-	1	2	2	1	4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60525"/>
            <a:ext cx="4438650" cy="362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edge between 5 and 3</a:t>
            </a:r>
            <a:endParaRPr/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4966500" y="1186950"/>
            <a:ext cx="41775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   	Index  -	1	2	3	4	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Parent-	1	2	2	1	4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Google Shape;13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46150"/>
            <a:ext cx="4438650" cy="362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5"/>
          <p:cNvSpPr/>
          <p:nvPr/>
        </p:nvSpPr>
        <p:spPr>
          <a:xfrm>
            <a:off x="2144850" y="3139493"/>
            <a:ext cx="1252775" cy="1462575"/>
          </a:xfrm>
          <a:custGeom>
            <a:rect b="b" l="l" r="r" t="t"/>
            <a:pathLst>
              <a:path extrusionOk="0" h="58503" w="50111">
                <a:moveTo>
                  <a:pt x="1666" y="13107"/>
                </a:moveTo>
                <a:cubicBezTo>
                  <a:pt x="6237" y="24074"/>
                  <a:pt x="16287" y="32438"/>
                  <a:pt x="26239" y="38929"/>
                </a:cubicBezTo>
                <a:cubicBezTo>
                  <a:pt x="30249" y="41544"/>
                  <a:pt x="34904" y="48882"/>
                  <a:pt x="38733" y="46009"/>
                </a:cubicBezTo>
                <a:cubicBezTo>
                  <a:pt x="48941" y="38350"/>
                  <a:pt x="52603" y="20960"/>
                  <a:pt x="48312" y="8942"/>
                </a:cubicBezTo>
                <a:cubicBezTo>
                  <a:pt x="47183" y="5780"/>
                  <a:pt x="46572" y="1009"/>
                  <a:pt x="43314" y="196"/>
                </a:cubicBezTo>
                <a:cubicBezTo>
                  <a:pt x="37025" y="-1374"/>
                  <a:pt x="34570" y="9774"/>
                  <a:pt x="29987" y="14357"/>
                </a:cubicBezTo>
                <a:cubicBezTo>
                  <a:pt x="17408" y="26936"/>
                  <a:pt x="5634" y="41629"/>
                  <a:pt x="0" y="58503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625" y="1077375"/>
            <a:ext cx="4438650" cy="362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6"/>
          <p:cNvSpPr/>
          <p:nvPr/>
        </p:nvSpPr>
        <p:spPr>
          <a:xfrm>
            <a:off x="917517" y="2916475"/>
            <a:ext cx="677575" cy="1112950"/>
          </a:xfrm>
          <a:custGeom>
            <a:rect b="b" l="l" r="r" t="t"/>
            <a:pathLst>
              <a:path extrusionOk="0" h="44518" w="27103">
                <a:moveTo>
                  <a:pt x="9945" y="44518"/>
                </a:moveTo>
                <a:cubicBezTo>
                  <a:pt x="2798" y="37371"/>
                  <a:pt x="-2904" y="24404"/>
                  <a:pt x="1615" y="15364"/>
                </a:cubicBezTo>
                <a:cubicBezTo>
                  <a:pt x="4930" y="8732"/>
                  <a:pt x="11692" y="1621"/>
                  <a:pt x="19107" y="1621"/>
                </a:cubicBezTo>
                <a:cubicBezTo>
                  <a:pt x="20917" y="1621"/>
                  <a:pt x="23243" y="3318"/>
                  <a:pt x="24521" y="2037"/>
                </a:cubicBezTo>
                <a:cubicBezTo>
                  <a:pt x="25076" y="1481"/>
                  <a:pt x="23410" y="926"/>
                  <a:pt x="22855" y="371"/>
                </a:cubicBezTo>
                <a:cubicBezTo>
                  <a:pt x="21657" y="-827"/>
                  <a:pt x="27352" y="1625"/>
                  <a:pt x="27020" y="3287"/>
                </a:cubicBezTo>
                <a:cubicBezTo>
                  <a:pt x="26557" y="5605"/>
                  <a:pt x="21606" y="5504"/>
                  <a:pt x="21606" y="7868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6" name="Google Shape;146;p26"/>
          <p:cNvSpPr/>
          <p:nvPr/>
        </p:nvSpPr>
        <p:spPr>
          <a:xfrm rot="-288995">
            <a:off x="1227389" y="1707729"/>
            <a:ext cx="767421" cy="1127268"/>
          </a:xfrm>
          <a:custGeom>
            <a:rect b="b" l="l" r="r" t="t"/>
            <a:pathLst>
              <a:path extrusionOk="0" h="44518" w="27103">
                <a:moveTo>
                  <a:pt x="9945" y="44518"/>
                </a:moveTo>
                <a:cubicBezTo>
                  <a:pt x="2798" y="37371"/>
                  <a:pt x="-2904" y="24404"/>
                  <a:pt x="1615" y="15364"/>
                </a:cubicBezTo>
                <a:cubicBezTo>
                  <a:pt x="4930" y="8732"/>
                  <a:pt x="11692" y="1621"/>
                  <a:pt x="19107" y="1621"/>
                </a:cubicBezTo>
                <a:cubicBezTo>
                  <a:pt x="20917" y="1621"/>
                  <a:pt x="23243" y="3318"/>
                  <a:pt x="24521" y="2037"/>
                </a:cubicBezTo>
                <a:cubicBezTo>
                  <a:pt x="25076" y="1481"/>
                  <a:pt x="23410" y="926"/>
                  <a:pt x="22855" y="371"/>
                </a:cubicBezTo>
                <a:cubicBezTo>
                  <a:pt x="21657" y="-827"/>
                  <a:pt x="27352" y="1625"/>
                  <a:pt x="27020" y="3287"/>
                </a:cubicBezTo>
                <a:cubicBezTo>
                  <a:pt x="26557" y="5605"/>
                  <a:pt x="21606" y="5504"/>
                  <a:pt x="21606" y="7868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Google Shape;147;p26"/>
          <p:cNvSpPr/>
          <p:nvPr/>
        </p:nvSpPr>
        <p:spPr>
          <a:xfrm rot="10555316">
            <a:off x="2284574" y="2018445"/>
            <a:ext cx="806051" cy="1182613"/>
          </a:xfrm>
          <a:custGeom>
            <a:rect b="b" l="l" r="r" t="t"/>
            <a:pathLst>
              <a:path extrusionOk="0" h="44518" w="27103">
                <a:moveTo>
                  <a:pt x="9945" y="44518"/>
                </a:moveTo>
                <a:cubicBezTo>
                  <a:pt x="2798" y="37371"/>
                  <a:pt x="-2904" y="24404"/>
                  <a:pt x="1615" y="15364"/>
                </a:cubicBezTo>
                <a:cubicBezTo>
                  <a:pt x="4930" y="8732"/>
                  <a:pt x="11692" y="1621"/>
                  <a:pt x="19107" y="1621"/>
                </a:cubicBezTo>
                <a:cubicBezTo>
                  <a:pt x="20917" y="1621"/>
                  <a:pt x="23243" y="3318"/>
                  <a:pt x="24521" y="2037"/>
                </a:cubicBezTo>
                <a:cubicBezTo>
                  <a:pt x="25076" y="1481"/>
                  <a:pt x="23410" y="926"/>
                  <a:pt x="22855" y="371"/>
                </a:cubicBezTo>
                <a:cubicBezTo>
                  <a:pt x="21657" y="-827"/>
                  <a:pt x="27352" y="1625"/>
                  <a:pt x="27020" y="3287"/>
                </a:cubicBezTo>
                <a:cubicBezTo>
                  <a:pt x="26557" y="5605"/>
                  <a:pt x="21606" y="5504"/>
                  <a:pt x="21606" y="7868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Google Shape;148;p26"/>
          <p:cNvSpPr/>
          <p:nvPr/>
        </p:nvSpPr>
        <p:spPr>
          <a:xfrm rot="-10414501">
            <a:off x="1865002" y="3390736"/>
            <a:ext cx="677562" cy="1112928"/>
          </a:xfrm>
          <a:custGeom>
            <a:rect b="b" l="l" r="r" t="t"/>
            <a:pathLst>
              <a:path extrusionOk="0" h="44518" w="27103">
                <a:moveTo>
                  <a:pt x="9945" y="44518"/>
                </a:moveTo>
                <a:cubicBezTo>
                  <a:pt x="2798" y="37371"/>
                  <a:pt x="-2904" y="24404"/>
                  <a:pt x="1615" y="15364"/>
                </a:cubicBezTo>
                <a:cubicBezTo>
                  <a:pt x="4930" y="8732"/>
                  <a:pt x="11692" y="1621"/>
                  <a:pt x="19107" y="1621"/>
                </a:cubicBezTo>
                <a:cubicBezTo>
                  <a:pt x="20917" y="1621"/>
                  <a:pt x="23243" y="3318"/>
                  <a:pt x="24521" y="2037"/>
                </a:cubicBezTo>
                <a:cubicBezTo>
                  <a:pt x="25076" y="1481"/>
                  <a:pt x="23410" y="926"/>
                  <a:pt x="22855" y="371"/>
                </a:cubicBezTo>
                <a:cubicBezTo>
                  <a:pt x="21657" y="-827"/>
                  <a:pt x="27352" y="1625"/>
                  <a:pt x="27020" y="3287"/>
                </a:cubicBezTo>
                <a:cubicBezTo>
                  <a:pt x="26557" y="5605"/>
                  <a:pt x="21606" y="5504"/>
                  <a:pt x="21606" y="7868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Google Shape;149;p26"/>
          <p:cNvSpPr txBox="1"/>
          <p:nvPr/>
        </p:nvSpPr>
        <p:spPr>
          <a:xfrm>
            <a:off x="5372575" y="791300"/>
            <a:ext cx="36546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calls 4 asking for his SUPER PARENT NODE.</a:t>
            </a:r>
            <a:endParaRPr/>
          </a:p>
        </p:txBody>
      </p:sp>
      <p:sp>
        <p:nvSpPr>
          <p:cNvPr id="150" name="Google Shape;150;p26"/>
          <p:cNvSpPr txBox="1"/>
          <p:nvPr/>
        </p:nvSpPr>
        <p:spPr>
          <a:xfrm>
            <a:off x="5372575" y="1456225"/>
            <a:ext cx="3000000" cy="5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4</a:t>
            </a:r>
            <a:r>
              <a:rPr lang="en">
                <a:solidFill>
                  <a:schemeClr val="dk1"/>
                </a:solidFill>
              </a:rPr>
              <a:t> calls 1 asking for his SUPER PARENT NODE.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1" name="Google Shape;151;p26"/>
          <p:cNvSpPr txBox="1"/>
          <p:nvPr/>
        </p:nvSpPr>
        <p:spPr>
          <a:xfrm>
            <a:off x="5372575" y="2095650"/>
            <a:ext cx="30000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1 says I am SUPER PARENT. So it returns 1.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5372575" y="2752125"/>
            <a:ext cx="3000000" cy="4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4 also returns value of 1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3" name="Google Shape;153;p26"/>
          <p:cNvSpPr txBox="1"/>
          <p:nvPr/>
        </p:nvSpPr>
        <p:spPr>
          <a:xfrm>
            <a:off x="0" y="3051300"/>
            <a:ext cx="1010100" cy="8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is SUPER PARENT?</a:t>
            </a:r>
            <a:endParaRPr/>
          </a:p>
        </p:txBody>
      </p:sp>
      <p:sp>
        <p:nvSpPr>
          <p:cNvPr id="154" name="Google Shape;154;p26"/>
          <p:cNvSpPr txBox="1"/>
          <p:nvPr/>
        </p:nvSpPr>
        <p:spPr>
          <a:xfrm>
            <a:off x="258725" y="1828650"/>
            <a:ext cx="11802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Who is SUPER PARENT?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5" name="Google Shape;155;p26"/>
          <p:cNvSpPr txBox="1"/>
          <p:nvPr/>
        </p:nvSpPr>
        <p:spPr>
          <a:xfrm>
            <a:off x="1636775" y="993200"/>
            <a:ext cx="1134000" cy="6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 is SUPER PARENT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6" name="Google Shape;156;p26"/>
          <p:cNvSpPr txBox="1"/>
          <p:nvPr/>
        </p:nvSpPr>
        <p:spPr>
          <a:xfrm>
            <a:off x="3025188" y="2634000"/>
            <a:ext cx="1083900" cy="4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Returns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7" name="Google Shape;157;p26"/>
          <p:cNvSpPr txBox="1"/>
          <p:nvPr/>
        </p:nvSpPr>
        <p:spPr>
          <a:xfrm>
            <a:off x="2521988" y="3738550"/>
            <a:ext cx="1083900" cy="4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Returns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4976875" y="3512725"/>
            <a:ext cx="4050300" cy="11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	   	Index  -	1	2	3	4	5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		Parent-	1	2	2	1	4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7"/>
          <p:cNvSpPr txBox="1"/>
          <p:nvPr>
            <p:ph idx="1" type="body"/>
          </p:nvPr>
        </p:nvSpPr>
        <p:spPr>
          <a:xfrm>
            <a:off x="4664550" y="1160525"/>
            <a:ext cx="4167600" cy="34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get is-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Super parent of 5 is 1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Super Parent of 3 is 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NOW ADD EDGE BETWEEN 1-2</a:t>
            </a:r>
            <a:endParaRPr/>
          </a:p>
        </p:txBody>
      </p:sp>
      <p:pic>
        <p:nvPicPr>
          <p:cNvPr id="165" name="Google Shape;16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60513"/>
            <a:ext cx="4438650" cy="362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7"/>
          <p:cNvSpPr txBox="1"/>
          <p:nvPr>
            <p:ph idx="1" type="body"/>
          </p:nvPr>
        </p:nvSpPr>
        <p:spPr>
          <a:xfrm>
            <a:off x="4310550" y="4029400"/>
            <a:ext cx="4177500" cy="9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   	Index  -	1	2	3	4	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Parent-	1	1	2	1	4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2 functions</a:t>
            </a:r>
            <a:endParaRPr/>
          </a:p>
        </p:txBody>
      </p:sp>
      <p:sp>
        <p:nvSpPr>
          <p:cNvPr id="172" name="Google Shape;17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Find (int node)  -&gt; to find the super parent of a node.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Union(int a,int b)-&gt; to add edge between two nodes.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function</a:t>
            </a:r>
            <a:endParaRPr/>
          </a:p>
        </p:txBody>
      </p:sp>
      <p:sp>
        <p:nvSpPr>
          <p:cNvPr id="178" name="Google Shape;178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9" name="Google Shape;17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0525" y="1751388"/>
            <a:ext cx="5276850" cy="172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Union Function</a:t>
            </a:r>
            <a:endParaRPr/>
          </a:p>
        </p:txBody>
      </p:sp>
      <p:sp>
        <p:nvSpPr>
          <p:cNvPr id="185" name="Google Shape;185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86" name="Google Shape;18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2150" y="1533525"/>
            <a:ext cx="5219700" cy="20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/>
          <p:nvPr>
            <p:ph type="title"/>
          </p:nvPr>
        </p:nvSpPr>
        <p:spPr>
          <a:xfrm>
            <a:off x="311700" y="392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Optimisation 1</a:t>
            </a:r>
            <a:endParaRPr/>
          </a:p>
        </p:txBody>
      </p:sp>
      <p:sp>
        <p:nvSpPr>
          <p:cNvPr id="192" name="Google Shape;19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93" name="Google Shape;19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313" y="1094525"/>
            <a:ext cx="3590925" cy="382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05638" y="1094525"/>
            <a:ext cx="4543425" cy="37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to handle 2 type of queries-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Add edge between 2 nodes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Check if there is a path between two nodes. (Are 1 nodes connected)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2"/>
          <p:cNvSpPr txBox="1"/>
          <p:nvPr>
            <p:ph type="title"/>
          </p:nvPr>
        </p:nvSpPr>
        <p:spPr>
          <a:xfrm>
            <a:off x="311700" y="195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Solution- choose new super parent on basis of size of component.</a:t>
            </a:r>
            <a:endParaRPr/>
          </a:p>
        </p:txBody>
      </p:sp>
      <p:sp>
        <p:nvSpPr>
          <p:cNvPr id="200" name="Google Shape;200;p32"/>
          <p:cNvSpPr txBox="1"/>
          <p:nvPr>
            <p:ph idx="1" type="body"/>
          </p:nvPr>
        </p:nvSpPr>
        <p:spPr>
          <a:xfrm>
            <a:off x="4737425" y="1209050"/>
            <a:ext cx="3939000" cy="33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Intially all nodes has size 1. Combine two nodes on basis of size only.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01" name="Google Shape;20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" y="1209050"/>
            <a:ext cx="4543425" cy="37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3"/>
          <p:cNvSpPr txBox="1"/>
          <p:nvPr>
            <p:ph idx="1" type="body"/>
          </p:nvPr>
        </p:nvSpPr>
        <p:spPr>
          <a:xfrm>
            <a:off x="5372575" y="1863750"/>
            <a:ext cx="3459600" cy="270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Initial conditon-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Every node is itself super parent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And size of component is 1.</a:t>
            </a:r>
            <a:endParaRPr/>
          </a:p>
        </p:txBody>
      </p:sp>
      <p:pic>
        <p:nvPicPr>
          <p:cNvPr id="208" name="Google Shape;208;p33"/>
          <p:cNvPicPr preferRelativeResize="0"/>
          <p:nvPr/>
        </p:nvPicPr>
        <p:blipFill rotWithShape="1">
          <a:blip r:embed="rId3">
            <a:alphaModFix/>
          </a:blip>
          <a:srcRect b="4977" l="4625" r="0" t="8465"/>
          <a:stretch/>
        </p:blipFill>
        <p:spPr>
          <a:xfrm>
            <a:off x="5174725" y="666400"/>
            <a:ext cx="4091925" cy="125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925" y="80850"/>
            <a:ext cx="5019800" cy="498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4"/>
          <p:cNvSpPr txBox="1"/>
          <p:nvPr>
            <p:ph type="title"/>
          </p:nvPr>
        </p:nvSpPr>
        <p:spPr>
          <a:xfrm>
            <a:off x="4757700" y="445025"/>
            <a:ext cx="4260300" cy="62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Optimisation 2- Path Compression </a:t>
            </a:r>
            <a:endParaRPr/>
          </a:p>
        </p:txBody>
      </p:sp>
      <p:sp>
        <p:nvSpPr>
          <p:cNvPr id="215" name="Google Shape;215;p34"/>
          <p:cNvSpPr txBox="1"/>
          <p:nvPr>
            <p:ph idx="1" type="body"/>
          </p:nvPr>
        </p:nvSpPr>
        <p:spPr>
          <a:xfrm>
            <a:off x="4757700" y="1835900"/>
            <a:ext cx="4260300" cy="34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not all the nodes update themselves with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Parent [node] = 1 ???</a:t>
            </a:r>
            <a:endParaRPr/>
          </a:p>
        </p:txBody>
      </p:sp>
      <p:pic>
        <p:nvPicPr>
          <p:cNvPr id="216" name="Google Shape;21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568" y="114425"/>
            <a:ext cx="4461519" cy="4698474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4"/>
          <p:cNvSpPr/>
          <p:nvPr/>
        </p:nvSpPr>
        <p:spPr>
          <a:xfrm>
            <a:off x="1836258" y="2651697"/>
            <a:ext cx="368600" cy="405525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8" name="Google Shape;218;p34"/>
          <p:cNvSpPr/>
          <p:nvPr/>
        </p:nvSpPr>
        <p:spPr>
          <a:xfrm>
            <a:off x="1363958" y="3380659"/>
            <a:ext cx="368600" cy="405525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9" name="Google Shape;219;p34"/>
          <p:cNvSpPr/>
          <p:nvPr/>
        </p:nvSpPr>
        <p:spPr>
          <a:xfrm>
            <a:off x="2359708" y="1835909"/>
            <a:ext cx="368600" cy="405525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0" name="Google Shape;220;p34"/>
          <p:cNvSpPr/>
          <p:nvPr/>
        </p:nvSpPr>
        <p:spPr>
          <a:xfrm>
            <a:off x="2866133" y="978359"/>
            <a:ext cx="368600" cy="405525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1" name="Google Shape;221;p34"/>
          <p:cNvSpPr/>
          <p:nvPr/>
        </p:nvSpPr>
        <p:spPr>
          <a:xfrm rot="-10602211">
            <a:off x="3246091" y="1155460"/>
            <a:ext cx="368583" cy="405507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2" name="Google Shape;222;p34"/>
          <p:cNvSpPr/>
          <p:nvPr/>
        </p:nvSpPr>
        <p:spPr>
          <a:xfrm rot="-10602211">
            <a:off x="2739666" y="2057535"/>
            <a:ext cx="368583" cy="405507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3" name="Google Shape;223;p34"/>
          <p:cNvSpPr/>
          <p:nvPr/>
        </p:nvSpPr>
        <p:spPr>
          <a:xfrm rot="-10602061">
            <a:off x="2236464" y="2844980"/>
            <a:ext cx="365741" cy="405507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4" name="Google Shape;224;p34"/>
          <p:cNvSpPr/>
          <p:nvPr/>
        </p:nvSpPr>
        <p:spPr>
          <a:xfrm rot="-10602061">
            <a:off x="1743914" y="3538780"/>
            <a:ext cx="365741" cy="405507"/>
          </a:xfrm>
          <a:custGeom>
            <a:rect b="b" l="l" r="r" t="t"/>
            <a:pathLst>
              <a:path extrusionOk="0" h="16221" w="14744">
                <a:moveTo>
                  <a:pt x="2348" y="16221"/>
                </a:moveTo>
                <a:cubicBezTo>
                  <a:pt x="1203" y="13931"/>
                  <a:pt x="-1127" y="10534"/>
                  <a:pt x="683" y="8724"/>
                </a:cubicBezTo>
                <a:cubicBezTo>
                  <a:pt x="3461" y="5946"/>
                  <a:pt x="7164" y="4234"/>
                  <a:pt x="10678" y="2477"/>
                </a:cubicBezTo>
                <a:cubicBezTo>
                  <a:pt x="11739" y="1947"/>
                  <a:pt x="14010" y="2414"/>
                  <a:pt x="14010" y="1228"/>
                </a:cubicBezTo>
                <a:cubicBezTo>
                  <a:pt x="14010" y="83"/>
                  <a:pt x="10678" y="1540"/>
                  <a:pt x="10678" y="395"/>
                </a:cubicBezTo>
                <a:cubicBezTo>
                  <a:pt x="10678" y="-750"/>
                  <a:pt x="12899" y="950"/>
                  <a:pt x="14010" y="1228"/>
                </a:cubicBezTo>
                <a:cubicBezTo>
                  <a:pt x="15676" y="1645"/>
                  <a:pt x="13974" y="5011"/>
                  <a:pt x="12760" y="6225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5" name="Google Shape;225;p34"/>
          <p:cNvSpPr txBox="1"/>
          <p:nvPr/>
        </p:nvSpPr>
        <p:spPr>
          <a:xfrm>
            <a:off x="3547525" y="1145213"/>
            <a:ext cx="10515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Returns 1</a:t>
            </a:r>
            <a:endParaRPr/>
          </a:p>
        </p:txBody>
      </p:sp>
      <p:sp>
        <p:nvSpPr>
          <p:cNvPr id="226" name="Google Shape;226;p34"/>
          <p:cNvSpPr txBox="1"/>
          <p:nvPr/>
        </p:nvSpPr>
        <p:spPr>
          <a:xfrm>
            <a:off x="3119600" y="2047438"/>
            <a:ext cx="1163700" cy="4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Returns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7" name="Google Shape;227;p34"/>
          <p:cNvSpPr txBox="1"/>
          <p:nvPr/>
        </p:nvSpPr>
        <p:spPr>
          <a:xfrm>
            <a:off x="2553325" y="2867588"/>
            <a:ext cx="994200" cy="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Returns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8" name="Google Shape;228;p34"/>
          <p:cNvSpPr txBox="1"/>
          <p:nvPr/>
        </p:nvSpPr>
        <p:spPr>
          <a:xfrm>
            <a:off x="2046900" y="3612000"/>
            <a:ext cx="994200" cy="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Returns 1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finally it should look like this.</a:t>
            </a:r>
            <a:endParaRPr/>
          </a:p>
        </p:txBody>
      </p:sp>
      <p:sp>
        <p:nvSpPr>
          <p:cNvPr id="234" name="Google Shape;234;p35"/>
          <p:cNvSpPr txBox="1"/>
          <p:nvPr>
            <p:ph idx="1" type="body"/>
          </p:nvPr>
        </p:nvSpPr>
        <p:spPr>
          <a:xfrm>
            <a:off x="311700" y="3407575"/>
            <a:ext cx="8520600" cy="11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   	Index  -	1	2	3	4	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Parent-	1	1	1	1	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35" name="Google Shape;235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9200" y="1417175"/>
            <a:ext cx="314325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42" name="Google Shape;242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300" y="1320063"/>
            <a:ext cx="4133850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7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Complexity-</a:t>
            </a:r>
            <a:endParaRPr/>
          </a:p>
        </p:txBody>
      </p:sp>
      <p:pic>
        <p:nvPicPr>
          <p:cNvPr id="248" name="Google Shape;248;p37"/>
          <p:cNvPicPr preferRelativeResize="0"/>
          <p:nvPr/>
        </p:nvPicPr>
        <p:blipFill rotWithShape="1">
          <a:blip r:embed="rId3">
            <a:alphaModFix/>
          </a:blip>
          <a:srcRect b="0" l="3409" r="76595" t="11047"/>
          <a:stretch/>
        </p:blipFill>
        <p:spPr>
          <a:xfrm>
            <a:off x="311700" y="1594725"/>
            <a:ext cx="1828376" cy="354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37"/>
          <p:cNvPicPr preferRelativeResize="0"/>
          <p:nvPr/>
        </p:nvPicPr>
        <p:blipFill rotWithShape="1">
          <a:blip r:embed="rId4">
            <a:alphaModFix/>
          </a:blip>
          <a:srcRect b="32962" l="0" r="66250" t="0"/>
          <a:stretch/>
        </p:blipFill>
        <p:spPr>
          <a:xfrm>
            <a:off x="4013775" y="2303726"/>
            <a:ext cx="3086100" cy="267445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37"/>
          <p:cNvSpPr txBox="1"/>
          <p:nvPr>
            <p:ph idx="1" type="body"/>
          </p:nvPr>
        </p:nvSpPr>
        <p:spPr>
          <a:xfrm>
            <a:off x="348450" y="482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Complexity is O(n).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Because once u traversed over a unnecessary edge…. U will not go over it again.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7"/>
          <p:cNvSpPr txBox="1"/>
          <p:nvPr/>
        </p:nvSpPr>
        <p:spPr>
          <a:xfrm>
            <a:off x="2355975" y="1594725"/>
            <a:ext cx="6401700" cy="8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In actual complexity is O(n*Alpha(n)) where Alpha(n) is reverse  Ackermann function.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Qno.s</a:t>
            </a:r>
            <a:endParaRPr/>
          </a:p>
        </p:txBody>
      </p:sp>
      <p:sp>
        <p:nvSpPr>
          <p:cNvPr id="257" name="Google Shape;257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https://www.spoj.com/problems/NITTROAD/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https://codeforces.com/problemset/problem/371/D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https://www.spoj.com/problems/KOICOST/</a:t>
            </a:r>
            <a:r>
              <a:rPr lang="en"/>
              <a:t> (Do it urself)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question-</a:t>
            </a:r>
            <a:endParaRPr/>
          </a:p>
        </p:txBody>
      </p:sp>
      <p:sp>
        <p:nvSpPr>
          <p:cNvPr id="263" name="Google Shape;263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Basically says to calculate no. of different connected components.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Now add all the edges.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Now check how many different super parents are there. As eac super Parent denotes its own Component.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(You can use for set for keeping unique entries or a simple array can also work). 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0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 question</a:t>
            </a:r>
            <a:endParaRPr/>
          </a:p>
        </p:txBody>
      </p:sp>
      <p:pic>
        <p:nvPicPr>
          <p:cNvPr id="269" name="Google Shape;269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2147388" y="-100413"/>
            <a:ext cx="4471999" cy="5818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4977" l="4625" r="0" t="8465"/>
          <a:stretch/>
        </p:blipFill>
        <p:spPr>
          <a:xfrm>
            <a:off x="1009950" y="687200"/>
            <a:ext cx="6195750" cy="142642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406050" y="2363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A</a:t>
            </a:r>
            <a:r>
              <a:rPr lang="en" sz="1900"/>
              <a:t>dd edges between 1-2,  2-3 </a:t>
            </a:r>
            <a:endParaRPr sz="1900"/>
          </a:p>
        </p:txBody>
      </p:sp>
      <p:sp>
        <p:nvSpPr>
          <p:cNvPr id="68" name="Google Shape;68;p15"/>
          <p:cNvSpPr txBox="1"/>
          <p:nvPr/>
        </p:nvSpPr>
        <p:spPr>
          <a:xfrm>
            <a:off x="406050" y="2936175"/>
            <a:ext cx="59973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7900" y="1534388"/>
            <a:ext cx="6496050" cy="164782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478900" y="556965"/>
            <a:ext cx="7559100" cy="6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</a:rPr>
              <a:t>Check if path between 1 and 4 -&gt; NO.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478900" y="3864690"/>
            <a:ext cx="6570000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</a:rPr>
              <a:t>Now Add an edge between 2 and 3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7"/>
          <p:cNvPicPr preferRelativeResize="0"/>
          <p:nvPr/>
        </p:nvPicPr>
        <p:blipFill rotWithShape="1">
          <a:blip r:embed="rId3">
            <a:alphaModFix/>
          </a:blip>
          <a:srcRect b="6489" l="0" r="0" t="10735"/>
          <a:stretch/>
        </p:blipFill>
        <p:spPr>
          <a:xfrm>
            <a:off x="897075" y="1207775"/>
            <a:ext cx="6496050" cy="13639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686000" y="2915375"/>
            <a:ext cx="8343000" cy="104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Check if path between 1 and 4-&gt; YES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DSU...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 say there are n Nodes…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Define an array Parent[]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Value of Parent of index i is ‘i’ initially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add edge between two elements?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2467625" y="1155725"/>
            <a:ext cx="6364800" cy="341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Initially-</a:t>
            </a:r>
            <a:br>
              <a:rPr lang="en"/>
            </a:br>
            <a:br>
              <a:rPr lang="en"/>
            </a:br>
            <a:r>
              <a:rPr lang="en"/>
              <a:t>Parent array -     index      1     2</a:t>
            </a:r>
            <a:br>
              <a:rPr lang="en"/>
            </a:br>
            <a:r>
              <a:rPr lang="en"/>
              <a:t>			Parent [ ]      1     2</a:t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1257300"/>
            <a:ext cx="1666875" cy="131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adding an edge-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2290625" y="1197375"/>
            <a:ext cx="6541800" cy="33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Now-</a:t>
            </a:r>
            <a:br>
              <a:rPr lang="en"/>
            </a:br>
            <a:br>
              <a:rPr lang="en"/>
            </a:br>
            <a:r>
              <a:rPr lang="en"/>
              <a:t>Parent array -     index      1     2</a:t>
            </a:r>
            <a:br>
              <a:rPr lang="en"/>
            </a:br>
            <a:r>
              <a:rPr lang="en"/>
              <a:t>			Parent [ ]      2     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1257300"/>
            <a:ext cx="1666875" cy="1314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Google Shape;102;p20"/>
          <p:cNvCxnSpPr/>
          <p:nvPr/>
        </p:nvCxnSpPr>
        <p:spPr>
          <a:xfrm flipH="1" rot="10800000">
            <a:off x="822550" y="1676450"/>
            <a:ext cx="583200" cy="3747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20"/>
          <p:cNvSpPr txBox="1"/>
          <p:nvPr/>
        </p:nvSpPr>
        <p:spPr>
          <a:xfrm>
            <a:off x="114550" y="2925750"/>
            <a:ext cx="59973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Change Parent of 1.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Parent is 2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227700" y="1176550"/>
            <a:ext cx="5604600" cy="33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   	Index  -	1	2	3	4	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	Parent-	1	2	3	4	5</a:t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 rotWithShape="1">
          <a:blip r:embed="rId3">
            <a:alphaModFix/>
          </a:blip>
          <a:srcRect b="39489" l="0" r="65156" t="0"/>
          <a:stretch/>
        </p:blipFill>
        <p:spPr>
          <a:xfrm>
            <a:off x="0" y="441530"/>
            <a:ext cx="3186051" cy="257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