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Lst>
  <p:sldSz cy="6858000" cx="12192000"/>
  <p:notesSz cx="6858000" cy="9144000"/>
  <p:embeddedFontLst>
    <p:embeddedFont>
      <p:font typeface="Open Sans"/>
      <p:regular r:id="rId24"/>
      <p:bold r:id="rId25"/>
      <p:italic r:id="rId26"/>
      <p:boldItalic r:id="rId27"/>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http://customooxmlschemas.google.com/">
      <go:slidesCustomData xmlns:go="http://customooxmlschemas.google.com/" r:id="rId28" roundtripDataSignature="AMtx7mjgkbX+BcCScTCfeaFI5dSWLx4G9w=="/>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81B9E3A4-FCBB-4BA5-AF6A-F4D7D448BCD2}">
  <a:tblStyle styleId="{81B9E3A4-FCBB-4BA5-AF6A-F4D7D448BCD2}" styleName="Table_0">
    <a:wholeTbl>
      <a:tcTxStyle b="off" i="off">
        <a:font>
          <a:latin typeface="Calibri"/>
          <a:ea typeface="Calibri"/>
          <a:cs typeface="Calibri"/>
        </a:font>
        <a:schemeClr val="dk1"/>
      </a:tcTxStyle>
      <a:tcStyle>
        <a:tcBdr>
          <a:left>
            <a:ln cap="flat" cmpd="sng" w="12700">
              <a:solidFill>
                <a:schemeClr val="lt1"/>
              </a:solidFill>
              <a:prstDash val="solid"/>
              <a:round/>
              <a:headEnd len="sm" w="sm" type="none"/>
              <a:tailEnd len="sm" w="sm" type="none"/>
            </a:ln>
          </a:left>
          <a:right>
            <a:ln cap="flat" cmpd="sng" w="12700">
              <a:solidFill>
                <a:schemeClr val="lt1"/>
              </a:solidFill>
              <a:prstDash val="solid"/>
              <a:round/>
              <a:headEnd len="sm" w="sm" type="none"/>
              <a:tailEnd len="sm" w="sm" type="none"/>
            </a:ln>
          </a:right>
          <a:top>
            <a:ln cap="flat" cmpd="sng" w="12700">
              <a:solidFill>
                <a:schemeClr val="lt1"/>
              </a:solidFill>
              <a:prstDash val="solid"/>
              <a:round/>
              <a:headEnd len="sm" w="sm" type="none"/>
              <a:tailEnd len="sm" w="sm" type="none"/>
            </a:ln>
          </a:top>
          <a:bottom>
            <a:ln cap="flat" cmpd="sng" w="12700">
              <a:solidFill>
                <a:schemeClr val="lt1"/>
              </a:solidFill>
              <a:prstDash val="solid"/>
              <a:round/>
              <a:headEnd len="sm" w="sm" type="none"/>
              <a:tailEnd len="sm" w="sm" type="none"/>
            </a:ln>
          </a:bottom>
          <a:insideH>
            <a:ln cap="flat" cmpd="sng" w="12700">
              <a:solidFill>
                <a:schemeClr val="lt1"/>
              </a:solidFill>
              <a:prstDash val="solid"/>
              <a:round/>
              <a:headEnd len="sm" w="sm" type="none"/>
              <a:tailEnd len="sm" w="sm" type="none"/>
            </a:ln>
          </a:insideH>
          <a:insideV>
            <a:ln cap="flat" cmpd="sng" w="12700">
              <a:solidFill>
                <a:schemeClr val="lt1"/>
              </a:solidFill>
              <a:prstDash val="solid"/>
              <a:round/>
              <a:headEnd len="sm" w="sm" type="none"/>
              <a:tailEnd len="sm" w="sm" type="none"/>
            </a:ln>
          </a:insideV>
        </a:tcBdr>
        <a:fill>
          <a:solidFill>
            <a:srgbClr val="E9EFF7"/>
          </a:solidFill>
        </a:fill>
      </a:tcStyle>
    </a:wholeTbl>
    <a:band1H>
      <a:tcTxStyle/>
      <a:tcStyle>
        <a:fill>
          <a:solidFill>
            <a:srgbClr val="D0DEEF"/>
          </a:solidFill>
        </a:fill>
      </a:tcStyle>
    </a:band1H>
    <a:band2H>
      <a:tcTxStyle/>
    </a:band2H>
    <a:band1V>
      <a:tcTxStyle/>
      <a:tcStyle>
        <a:fill>
          <a:solidFill>
            <a:srgbClr val="D0DEEF"/>
          </a:solidFill>
        </a:fill>
      </a:tcStyle>
    </a:band1V>
    <a:band2V>
      <a:tcTxStyle/>
    </a:band2V>
    <a:lastCol>
      <a:tcTxStyle b="on" i="off">
        <a:font>
          <a:latin typeface="Calibri"/>
          <a:ea typeface="Calibri"/>
          <a:cs typeface="Calibri"/>
        </a:font>
        <a:schemeClr val="lt1"/>
      </a:tcTxStyle>
      <a:tcStyle>
        <a:fill>
          <a:solidFill>
            <a:schemeClr val="accent1"/>
          </a:solidFill>
        </a:fill>
      </a:tcStyle>
    </a:lastCol>
    <a:firstCol>
      <a:tcTxStyle b="on" i="off">
        <a:font>
          <a:latin typeface="Calibri"/>
          <a:ea typeface="Calibri"/>
          <a:cs typeface="Calibri"/>
        </a:font>
        <a:schemeClr val="lt1"/>
      </a:tcTxStyle>
      <a:tcStyle>
        <a:fill>
          <a:solidFill>
            <a:schemeClr val="accent1"/>
          </a:solidFill>
        </a:fill>
      </a:tcStyle>
    </a:firstCol>
    <a:lastRow>
      <a:tcTxStyle b="on" i="off">
        <a:font>
          <a:latin typeface="Calibri"/>
          <a:ea typeface="Calibri"/>
          <a:cs typeface="Calibri"/>
        </a:font>
        <a:schemeClr val="lt1"/>
      </a:tcTxStyle>
      <a:tcStyle>
        <a:tcBdr>
          <a:top>
            <a:ln cap="flat" cmpd="sng" w="38100">
              <a:solidFill>
                <a:schemeClr val="lt1"/>
              </a:solidFill>
              <a:prstDash val="solid"/>
              <a:round/>
              <a:headEnd len="sm" w="sm" type="none"/>
              <a:tailEnd len="sm" w="sm" type="none"/>
            </a:ln>
          </a:top>
        </a:tcBdr>
        <a:fill>
          <a:solidFill>
            <a:schemeClr val="accent1"/>
          </a:solidFill>
        </a:fill>
      </a:tcStyle>
    </a:lastRow>
    <a:seCell>
      <a:tcTxStyle/>
    </a:seCell>
    <a:swCell>
      <a:tcTxStyle/>
    </a:swCell>
    <a:firstRow>
      <a:tcTxStyle b="on" i="off">
        <a:font>
          <a:latin typeface="Calibri"/>
          <a:ea typeface="Calibri"/>
          <a:cs typeface="Calibri"/>
        </a:font>
        <a:schemeClr val="lt1"/>
      </a:tcTxStyle>
      <a:tcStyle>
        <a:tcBdr>
          <a:bottom>
            <a:ln cap="flat" cmpd="sng" w="38100">
              <a:solidFill>
                <a:schemeClr val="lt1"/>
              </a:solidFill>
              <a:prstDash val="solid"/>
              <a:round/>
              <a:headEnd len="sm" w="sm" type="none"/>
              <a:tailEnd len="sm" w="sm" type="none"/>
            </a:ln>
          </a:bottom>
        </a:tcBdr>
        <a:fill>
          <a:solidFill>
            <a:schemeClr val="accent1"/>
          </a:solidFill>
        </a:fill>
      </a:tcStyle>
    </a:firstRow>
    <a:neCell>
      <a:tcTxStyle/>
    </a:neCell>
    <a:nwCell>
      <a:tcTxStyle/>
    </a:nwCell>
  </a:tblStyle>
</a:tblStyleLst>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font" Target="fonts/OpenSans-regular.fntdata"/><Relationship Id="rId23" Type="http://schemas.openxmlformats.org/officeDocument/2006/relationships/slide" Target="slides/slide18.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font" Target="fonts/OpenSans-italic.fntdata"/><Relationship Id="rId25" Type="http://schemas.openxmlformats.org/officeDocument/2006/relationships/font" Target="fonts/OpenSans-bold.fntdata"/><Relationship Id="rId28" Type="http://customschemas.google.com/relationships/presentationmetadata" Target="metadata"/><Relationship Id="rId27" Type="http://schemas.openxmlformats.org/officeDocument/2006/relationships/font" Target="fonts/OpenSans-boldItalic.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p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2" name="Google Shape;82;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5" name="Shape 205"/>
        <p:cNvGrpSpPr/>
        <p:nvPr/>
      </p:nvGrpSpPr>
      <p:grpSpPr>
        <a:xfrm>
          <a:off x="0" y="0"/>
          <a:ext cx="0" cy="0"/>
          <a:chOff x="0" y="0"/>
          <a:chExt cx="0" cy="0"/>
        </a:xfrm>
      </p:grpSpPr>
      <p:sp>
        <p:nvSpPr>
          <p:cNvPr id="206" name="Google Shape;206;p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07" name="Google Shape;207;p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0" name="Shape 220"/>
        <p:cNvGrpSpPr/>
        <p:nvPr/>
      </p:nvGrpSpPr>
      <p:grpSpPr>
        <a:xfrm>
          <a:off x="0" y="0"/>
          <a:ext cx="0" cy="0"/>
          <a:chOff x="0" y="0"/>
          <a:chExt cx="0" cy="0"/>
        </a:xfrm>
      </p:grpSpPr>
      <p:sp>
        <p:nvSpPr>
          <p:cNvPr id="221" name="Google Shape;221;p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22" name="Google Shape;222;p1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5" name="Shape 235"/>
        <p:cNvGrpSpPr/>
        <p:nvPr/>
      </p:nvGrpSpPr>
      <p:grpSpPr>
        <a:xfrm>
          <a:off x="0" y="0"/>
          <a:ext cx="0" cy="0"/>
          <a:chOff x="0" y="0"/>
          <a:chExt cx="0" cy="0"/>
        </a:xfrm>
      </p:grpSpPr>
      <p:sp>
        <p:nvSpPr>
          <p:cNvPr id="236" name="Google Shape;236;p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37" name="Google Shape;237;p1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4" name="Shape 254"/>
        <p:cNvGrpSpPr/>
        <p:nvPr/>
      </p:nvGrpSpPr>
      <p:grpSpPr>
        <a:xfrm>
          <a:off x="0" y="0"/>
          <a:ext cx="0" cy="0"/>
          <a:chOff x="0" y="0"/>
          <a:chExt cx="0" cy="0"/>
        </a:xfrm>
      </p:grpSpPr>
      <p:sp>
        <p:nvSpPr>
          <p:cNvPr id="255" name="Google Shape;255;p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56" name="Google Shape;256;p1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2" name="Shape 262"/>
        <p:cNvGrpSpPr/>
        <p:nvPr/>
      </p:nvGrpSpPr>
      <p:grpSpPr>
        <a:xfrm>
          <a:off x="0" y="0"/>
          <a:ext cx="0" cy="0"/>
          <a:chOff x="0" y="0"/>
          <a:chExt cx="0" cy="0"/>
        </a:xfrm>
      </p:grpSpPr>
      <p:sp>
        <p:nvSpPr>
          <p:cNvPr id="263" name="Google Shape;263;p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64" name="Google Shape;264;p1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1" name="Shape 271"/>
        <p:cNvGrpSpPr/>
        <p:nvPr/>
      </p:nvGrpSpPr>
      <p:grpSpPr>
        <a:xfrm>
          <a:off x="0" y="0"/>
          <a:ext cx="0" cy="0"/>
          <a:chOff x="0" y="0"/>
          <a:chExt cx="0" cy="0"/>
        </a:xfrm>
      </p:grpSpPr>
      <p:sp>
        <p:nvSpPr>
          <p:cNvPr id="272" name="Google Shape;272;p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73" name="Google Shape;273;p1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9" name="Shape 279"/>
        <p:cNvGrpSpPr/>
        <p:nvPr/>
      </p:nvGrpSpPr>
      <p:grpSpPr>
        <a:xfrm>
          <a:off x="0" y="0"/>
          <a:ext cx="0" cy="0"/>
          <a:chOff x="0" y="0"/>
          <a:chExt cx="0" cy="0"/>
        </a:xfrm>
      </p:grpSpPr>
      <p:sp>
        <p:nvSpPr>
          <p:cNvPr id="280" name="Google Shape;280;p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81" name="Google Shape;281;p1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5" name="Shape 285"/>
        <p:cNvGrpSpPr/>
        <p:nvPr/>
      </p:nvGrpSpPr>
      <p:grpSpPr>
        <a:xfrm>
          <a:off x="0" y="0"/>
          <a:ext cx="0" cy="0"/>
          <a:chOff x="0" y="0"/>
          <a:chExt cx="0" cy="0"/>
        </a:xfrm>
      </p:grpSpPr>
      <p:sp>
        <p:nvSpPr>
          <p:cNvPr id="286" name="Google Shape;286;p1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87" name="Google Shape;287;p1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1" name="Shape 291"/>
        <p:cNvGrpSpPr/>
        <p:nvPr/>
      </p:nvGrpSpPr>
      <p:grpSpPr>
        <a:xfrm>
          <a:off x="0" y="0"/>
          <a:ext cx="0" cy="0"/>
          <a:chOff x="0" y="0"/>
          <a:chExt cx="0" cy="0"/>
        </a:xfrm>
      </p:grpSpPr>
      <p:sp>
        <p:nvSpPr>
          <p:cNvPr id="292" name="Google Shape;292;p1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93" name="Google Shape;293;p1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6" name="Shape 86"/>
        <p:cNvGrpSpPr/>
        <p:nvPr/>
      </p:nvGrpSpPr>
      <p:grpSpPr>
        <a:xfrm>
          <a:off x="0" y="0"/>
          <a:ext cx="0" cy="0"/>
          <a:chOff x="0" y="0"/>
          <a:chExt cx="0" cy="0"/>
        </a:xfrm>
      </p:grpSpPr>
      <p:sp>
        <p:nvSpPr>
          <p:cNvPr id="87" name="Google Shape;87;p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8" name="Google Shape;88;p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2" name="Shape 92"/>
        <p:cNvGrpSpPr/>
        <p:nvPr/>
      </p:nvGrpSpPr>
      <p:grpSpPr>
        <a:xfrm>
          <a:off x="0" y="0"/>
          <a:ext cx="0" cy="0"/>
          <a:chOff x="0" y="0"/>
          <a:chExt cx="0" cy="0"/>
        </a:xfrm>
      </p:grpSpPr>
      <p:sp>
        <p:nvSpPr>
          <p:cNvPr id="93" name="Google Shape;93;p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4" name="Google Shape;94;p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6" name="Shape 126"/>
        <p:cNvGrpSpPr/>
        <p:nvPr/>
      </p:nvGrpSpPr>
      <p:grpSpPr>
        <a:xfrm>
          <a:off x="0" y="0"/>
          <a:ext cx="0" cy="0"/>
          <a:chOff x="0" y="0"/>
          <a:chExt cx="0" cy="0"/>
        </a:xfrm>
      </p:grpSpPr>
      <p:sp>
        <p:nvSpPr>
          <p:cNvPr id="127" name="Google Shape;127;p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28" name="Google Shape;128;p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2" name="Shape 132"/>
        <p:cNvGrpSpPr/>
        <p:nvPr/>
      </p:nvGrpSpPr>
      <p:grpSpPr>
        <a:xfrm>
          <a:off x="0" y="0"/>
          <a:ext cx="0" cy="0"/>
          <a:chOff x="0" y="0"/>
          <a:chExt cx="0" cy="0"/>
        </a:xfrm>
      </p:grpSpPr>
      <p:sp>
        <p:nvSpPr>
          <p:cNvPr id="133" name="Google Shape;133;p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34" name="Google Shape;134;p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8" name="Shape 168"/>
        <p:cNvGrpSpPr/>
        <p:nvPr/>
      </p:nvGrpSpPr>
      <p:grpSpPr>
        <a:xfrm>
          <a:off x="0" y="0"/>
          <a:ext cx="0" cy="0"/>
          <a:chOff x="0" y="0"/>
          <a:chExt cx="0" cy="0"/>
        </a:xfrm>
      </p:grpSpPr>
      <p:sp>
        <p:nvSpPr>
          <p:cNvPr id="169" name="Google Shape;169;gb4ba555343_0_2: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170" name="Google Shape;170;gb4ba555343_0_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4" name="Shape 174"/>
        <p:cNvGrpSpPr/>
        <p:nvPr/>
      </p:nvGrpSpPr>
      <p:grpSpPr>
        <a:xfrm>
          <a:off x="0" y="0"/>
          <a:ext cx="0" cy="0"/>
          <a:chOff x="0" y="0"/>
          <a:chExt cx="0" cy="0"/>
        </a:xfrm>
      </p:grpSpPr>
      <p:sp>
        <p:nvSpPr>
          <p:cNvPr id="175" name="Google Shape;175;p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76" name="Google Shape;176;p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2" name="Shape 182"/>
        <p:cNvGrpSpPr/>
        <p:nvPr/>
      </p:nvGrpSpPr>
      <p:grpSpPr>
        <a:xfrm>
          <a:off x="0" y="0"/>
          <a:ext cx="0" cy="0"/>
          <a:chOff x="0" y="0"/>
          <a:chExt cx="0" cy="0"/>
        </a:xfrm>
      </p:grpSpPr>
      <p:sp>
        <p:nvSpPr>
          <p:cNvPr id="183" name="Google Shape;183;p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84" name="Google Shape;184;p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0" name="Shape 190"/>
        <p:cNvGrpSpPr/>
        <p:nvPr/>
      </p:nvGrpSpPr>
      <p:grpSpPr>
        <a:xfrm>
          <a:off x="0" y="0"/>
          <a:ext cx="0" cy="0"/>
          <a:chOff x="0" y="0"/>
          <a:chExt cx="0" cy="0"/>
        </a:xfrm>
      </p:grpSpPr>
      <p:sp>
        <p:nvSpPr>
          <p:cNvPr id="191" name="Google Shape;191;p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92" name="Google Shape;192;p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1" name="Shape 11"/>
        <p:cNvGrpSpPr/>
        <p:nvPr/>
      </p:nvGrpSpPr>
      <p:grpSpPr>
        <a:xfrm>
          <a:off x="0" y="0"/>
          <a:ext cx="0" cy="0"/>
          <a:chOff x="0" y="0"/>
          <a:chExt cx="0" cy="0"/>
        </a:xfrm>
      </p:grpSpPr>
      <p:sp>
        <p:nvSpPr>
          <p:cNvPr id="12" name="Google Shape;12;p19"/>
          <p:cNvSpPr txBox="1"/>
          <p:nvPr>
            <p:ph type="ctrTitle"/>
          </p:nvPr>
        </p:nvSpPr>
        <p:spPr>
          <a:xfrm>
            <a:off x="1524000" y="1122363"/>
            <a:ext cx="9144000" cy="2387600"/>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3" name="Google Shape;13;p19"/>
          <p:cNvSpPr txBox="1"/>
          <p:nvPr>
            <p:ph idx="1" type="subTitle"/>
          </p:nvPr>
        </p:nvSpPr>
        <p:spPr>
          <a:xfrm>
            <a:off x="1524000" y="3602038"/>
            <a:ext cx="9144000" cy="1655762"/>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14" name="Google Shape;14;p19"/>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5" name="Google Shape;15;p19"/>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6" name="Google Shape;16;p19"/>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I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68" name="Shape 68"/>
        <p:cNvGrpSpPr/>
        <p:nvPr/>
      </p:nvGrpSpPr>
      <p:grpSpPr>
        <a:xfrm>
          <a:off x="0" y="0"/>
          <a:ext cx="0" cy="0"/>
          <a:chOff x="0" y="0"/>
          <a:chExt cx="0" cy="0"/>
        </a:xfrm>
      </p:grpSpPr>
      <p:sp>
        <p:nvSpPr>
          <p:cNvPr id="69" name="Google Shape;69;p28"/>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0" name="Google Shape;70;p28"/>
          <p:cNvSpPr txBox="1"/>
          <p:nvPr>
            <p:ph idx="1" type="body"/>
          </p:nvPr>
        </p:nvSpPr>
        <p:spPr>
          <a:xfrm rot="5400000">
            <a:off x="3920331" y="-1256506"/>
            <a:ext cx="4351338" cy="105156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1" name="Google Shape;71;p28"/>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2" name="Google Shape;72;p28"/>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3" name="Google Shape;73;p28"/>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I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74" name="Shape 74"/>
        <p:cNvGrpSpPr/>
        <p:nvPr/>
      </p:nvGrpSpPr>
      <p:grpSpPr>
        <a:xfrm>
          <a:off x="0" y="0"/>
          <a:ext cx="0" cy="0"/>
          <a:chOff x="0" y="0"/>
          <a:chExt cx="0" cy="0"/>
        </a:xfrm>
      </p:grpSpPr>
      <p:sp>
        <p:nvSpPr>
          <p:cNvPr id="75" name="Google Shape;75;p29"/>
          <p:cNvSpPr txBox="1"/>
          <p:nvPr>
            <p:ph type="title"/>
          </p:nvPr>
        </p:nvSpPr>
        <p:spPr>
          <a:xfrm rot="5400000">
            <a:off x="7133431" y="1956594"/>
            <a:ext cx="5811838" cy="26289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6" name="Google Shape;76;p29"/>
          <p:cNvSpPr txBox="1"/>
          <p:nvPr>
            <p:ph idx="1" type="body"/>
          </p:nvPr>
        </p:nvSpPr>
        <p:spPr>
          <a:xfrm rot="5400000">
            <a:off x="1799431" y="-596106"/>
            <a:ext cx="5811838" cy="77343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7" name="Google Shape;77;p29"/>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8" name="Google Shape;78;p29"/>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9" name="Google Shape;79;p29"/>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I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17" name="Shape 17"/>
        <p:cNvGrpSpPr/>
        <p:nvPr/>
      </p:nvGrpSpPr>
      <p:grpSpPr>
        <a:xfrm>
          <a:off x="0" y="0"/>
          <a:ext cx="0" cy="0"/>
          <a:chOff x="0" y="0"/>
          <a:chExt cx="0" cy="0"/>
        </a:xfrm>
      </p:grpSpPr>
      <p:sp>
        <p:nvSpPr>
          <p:cNvPr id="18" name="Google Shape;18;p20"/>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9" name="Google Shape;19;p20"/>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0" name="Google Shape;20;p20"/>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1" name="Google Shape;21;p20"/>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2" name="Google Shape;22;p20"/>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I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3" name="Shape 23"/>
        <p:cNvGrpSpPr/>
        <p:nvPr/>
      </p:nvGrpSpPr>
      <p:grpSpPr>
        <a:xfrm>
          <a:off x="0" y="0"/>
          <a:ext cx="0" cy="0"/>
          <a:chOff x="0" y="0"/>
          <a:chExt cx="0" cy="0"/>
        </a:xfrm>
      </p:grpSpPr>
      <p:sp>
        <p:nvSpPr>
          <p:cNvPr id="24" name="Google Shape;24;p21"/>
          <p:cNvSpPr txBox="1"/>
          <p:nvPr>
            <p:ph type="title"/>
          </p:nvPr>
        </p:nvSpPr>
        <p:spPr>
          <a:xfrm>
            <a:off x="831850" y="1709738"/>
            <a:ext cx="10515600" cy="2852737"/>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5" name="Google Shape;25;p21"/>
          <p:cNvSpPr txBox="1"/>
          <p:nvPr>
            <p:ph idx="1" type="body"/>
          </p:nvPr>
        </p:nvSpPr>
        <p:spPr>
          <a:xfrm>
            <a:off x="831850" y="4589463"/>
            <a:ext cx="10515600" cy="1500187"/>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rgbClr val="888888"/>
              </a:buClr>
              <a:buSzPts val="2400"/>
              <a:buNone/>
              <a:defRPr sz="2400">
                <a:solidFill>
                  <a:srgbClr val="888888"/>
                </a:solidFill>
              </a:defRPr>
            </a:lvl1pPr>
            <a:lvl2pPr indent="-228600" lvl="1" marL="914400" algn="l">
              <a:lnSpc>
                <a:spcPct val="90000"/>
              </a:lnSpc>
              <a:spcBef>
                <a:spcPts val="500"/>
              </a:spcBef>
              <a:spcAft>
                <a:spcPts val="0"/>
              </a:spcAft>
              <a:buClr>
                <a:srgbClr val="888888"/>
              </a:buClr>
              <a:buSzPts val="2000"/>
              <a:buNone/>
              <a:defRPr sz="2000">
                <a:solidFill>
                  <a:srgbClr val="888888"/>
                </a:solidFill>
              </a:defRPr>
            </a:lvl2pPr>
            <a:lvl3pPr indent="-228600" lvl="2" marL="1371600" algn="l">
              <a:lnSpc>
                <a:spcPct val="90000"/>
              </a:lnSpc>
              <a:spcBef>
                <a:spcPts val="500"/>
              </a:spcBef>
              <a:spcAft>
                <a:spcPts val="0"/>
              </a:spcAft>
              <a:buClr>
                <a:srgbClr val="888888"/>
              </a:buClr>
              <a:buSzPts val="1800"/>
              <a:buNone/>
              <a:defRPr sz="1800">
                <a:solidFill>
                  <a:srgbClr val="888888"/>
                </a:solidFill>
              </a:defRPr>
            </a:lvl3pPr>
            <a:lvl4pPr indent="-228600" lvl="3" marL="1828800" algn="l">
              <a:lnSpc>
                <a:spcPct val="90000"/>
              </a:lnSpc>
              <a:spcBef>
                <a:spcPts val="500"/>
              </a:spcBef>
              <a:spcAft>
                <a:spcPts val="0"/>
              </a:spcAft>
              <a:buClr>
                <a:srgbClr val="888888"/>
              </a:buClr>
              <a:buSzPts val="1600"/>
              <a:buNone/>
              <a:defRPr sz="1600">
                <a:solidFill>
                  <a:srgbClr val="888888"/>
                </a:solidFill>
              </a:defRPr>
            </a:lvl4pPr>
            <a:lvl5pPr indent="-228600" lvl="4" marL="2286000" algn="l">
              <a:lnSpc>
                <a:spcPct val="90000"/>
              </a:lnSpc>
              <a:spcBef>
                <a:spcPts val="500"/>
              </a:spcBef>
              <a:spcAft>
                <a:spcPts val="0"/>
              </a:spcAft>
              <a:buClr>
                <a:srgbClr val="888888"/>
              </a:buClr>
              <a:buSzPts val="1600"/>
              <a:buNone/>
              <a:defRPr sz="1600">
                <a:solidFill>
                  <a:srgbClr val="888888"/>
                </a:solidFill>
              </a:defRPr>
            </a:lvl5pPr>
            <a:lvl6pPr indent="-228600" lvl="5" marL="2743200" algn="l">
              <a:lnSpc>
                <a:spcPct val="90000"/>
              </a:lnSpc>
              <a:spcBef>
                <a:spcPts val="500"/>
              </a:spcBef>
              <a:spcAft>
                <a:spcPts val="0"/>
              </a:spcAft>
              <a:buClr>
                <a:srgbClr val="888888"/>
              </a:buClr>
              <a:buSzPts val="1600"/>
              <a:buNone/>
              <a:defRPr sz="1600">
                <a:solidFill>
                  <a:srgbClr val="888888"/>
                </a:solidFill>
              </a:defRPr>
            </a:lvl6pPr>
            <a:lvl7pPr indent="-228600" lvl="6" marL="3200400" algn="l">
              <a:lnSpc>
                <a:spcPct val="90000"/>
              </a:lnSpc>
              <a:spcBef>
                <a:spcPts val="500"/>
              </a:spcBef>
              <a:spcAft>
                <a:spcPts val="0"/>
              </a:spcAft>
              <a:buClr>
                <a:srgbClr val="888888"/>
              </a:buClr>
              <a:buSzPts val="1600"/>
              <a:buNone/>
              <a:defRPr sz="1600">
                <a:solidFill>
                  <a:srgbClr val="888888"/>
                </a:solidFill>
              </a:defRPr>
            </a:lvl7pPr>
            <a:lvl8pPr indent="-228600" lvl="7" marL="3657600" algn="l">
              <a:lnSpc>
                <a:spcPct val="90000"/>
              </a:lnSpc>
              <a:spcBef>
                <a:spcPts val="500"/>
              </a:spcBef>
              <a:spcAft>
                <a:spcPts val="0"/>
              </a:spcAft>
              <a:buClr>
                <a:srgbClr val="888888"/>
              </a:buClr>
              <a:buSzPts val="1600"/>
              <a:buNone/>
              <a:defRPr sz="1600">
                <a:solidFill>
                  <a:srgbClr val="888888"/>
                </a:solidFill>
              </a:defRPr>
            </a:lvl8pPr>
            <a:lvl9pPr indent="-228600" lvl="8" marL="4114800" algn="l">
              <a:lnSpc>
                <a:spcPct val="90000"/>
              </a:lnSpc>
              <a:spcBef>
                <a:spcPts val="500"/>
              </a:spcBef>
              <a:spcAft>
                <a:spcPts val="0"/>
              </a:spcAft>
              <a:buClr>
                <a:srgbClr val="888888"/>
              </a:buClr>
              <a:buSzPts val="1600"/>
              <a:buNone/>
              <a:defRPr sz="1600">
                <a:solidFill>
                  <a:srgbClr val="888888"/>
                </a:solidFill>
              </a:defRPr>
            </a:lvl9pPr>
          </a:lstStyle>
          <a:p/>
        </p:txBody>
      </p:sp>
      <p:sp>
        <p:nvSpPr>
          <p:cNvPr id="26" name="Google Shape;26;p2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7" name="Google Shape;27;p2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8" name="Google Shape;28;p2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I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29" name="Shape 29"/>
        <p:cNvGrpSpPr/>
        <p:nvPr/>
      </p:nvGrpSpPr>
      <p:grpSpPr>
        <a:xfrm>
          <a:off x="0" y="0"/>
          <a:ext cx="0" cy="0"/>
          <a:chOff x="0" y="0"/>
          <a:chExt cx="0" cy="0"/>
        </a:xfrm>
      </p:grpSpPr>
      <p:sp>
        <p:nvSpPr>
          <p:cNvPr id="30" name="Google Shape;30;p22"/>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1" name="Google Shape;31;p22"/>
          <p:cNvSpPr txBox="1"/>
          <p:nvPr>
            <p:ph idx="1" type="body"/>
          </p:nvPr>
        </p:nvSpPr>
        <p:spPr>
          <a:xfrm>
            <a:off x="838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2" name="Google Shape;32;p22"/>
          <p:cNvSpPr txBox="1"/>
          <p:nvPr>
            <p:ph idx="2" type="body"/>
          </p:nvPr>
        </p:nvSpPr>
        <p:spPr>
          <a:xfrm>
            <a:off x="6172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3" name="Google Shape;33;p22"/>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4" name="Google Shape;34;p2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5" name="Google Shape;35;p2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I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36" name="Shape 36"/>
        <p:cNvGrpSpPr/>
        <p:nvPr/>
      </p:nvGrpSpPr>
      <p:grpSpPr>
        <a:xfrm>
          <a:off x="0" y="0"/>
          <a:ext cx="0" cy="0"/>
          <a:chOff x="0" y="0"/>
          <a:chExt cx="0" cy="0"/>
        </a:xfrm>
      </p:grpSpPr>
      <p:sp>
        <p:nvSpPr>
          <p:cNvPr id="37" name="Google Shape;37;p23"/>
          <p:cNvSpPr txBox="1"/>
          <p:nvPr>
            <p:ph type="title"/>
          </p:nvPr>
        </p:nvSpPr>
        <p:spPr>
          <a:xfrm>
            <a:off x="839788"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8" name="Google Shape;38;p23"/>
          <p:cNvSpPr txBox="1"/>
          <p:nvPr>
            <p:ph idx="1" type="body"/>
          </p:nvPr>
        </p:nvSpPr>
        <p:spPr>
          <a:xfrm>
            <a:off x="839788" y="1681163"/>
            <a:ext cx="5157787"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39" name="Google Shape;39;p23"/>
          <p:cNvSpPr txBox="1"/>
          <p:nvPr>
            <p:ph idx="2" type="body"/>
          </p:nvPr>
        </p:nvSpPr>
        <p:spPr>
          <a:xfrm>
            <a:off x="839788" y="2505075"/>
            <a:ext cx="5157787"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0" name="Google Shape;40;p23"/>
          <p:cNvSpPr txBox="1"/>
          <p:nvPr>
            <p:ph idx="3" type="body"/>
          </p:nvPr>
        </p:nvSpPr>
        <p:spPr>
          <a:xfrm>
            <a:off x="6172200" y="1681163"/>
            <a:ext cx="5183188"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1" name="Google Shape;41;p23"/>
          <p:cNvSpPr txBox="1"/>
          <p:nvPr>
            <p:ph idx="4" type="body"/>
          </p:nvPr>
        </p:nvSpPr>
        <p:spPr>
          <a:xfrm>
            <a:off x="6172200" y="2505075"/>
            <a:ext cx="5183188"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2" name="Google Shape;42;p23"/>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3" name="Google Shape;43;p23"/>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4" name="Google Shape;44;p23"/>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I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5" name="Shape 45"/>
        <p:cNvGrpSpPr/>
        <p:nvPr/>
      </p:nvGrpSpPr>
      <p:grpSpPr>
        <a:xfrm>
          <a:off x="0" y="0"/>
          <a:ext cx="0" cy="0"/>
          <a:chOff x="0" y="0"/>
          <a:chExt cx="0" cy="0"/>
        </a:xfrm>
      </p:grpSpPr>
      <p:sp>
        <p:nvSpPr>
          <p:cNvPr id="46" name="Google Shape;46;p24"/>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7" name="Google Shape;47;p24"/>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8" name="Google Shape;48;p24"/>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9" name="Google Shape;49;p24"/>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I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0" name="Shape 50"/>
        <p:cNvGrpSpPr/>
        <p:nvPr/>
      </p:nvGrpSpPr>
      <p:grpSpPr>
        <a:xfrm>
          <a:off x="0" y="0"/>
          <a:ext cx="0" cy="0"/>
          <a:chOff x="0" y="0"/>
          <a:chExt cx="0" cy="0"/>
        </a:xfrm>
      </p:grpSpPr>
      <p:sp>
        <p:nvSpPr>
          <p:cNvPr id="51" name="Google Shape;51;p25"/>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25"/>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3" name="Google Shape;53;p25"/>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I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4" name="Shape 54"/>
        <p:cNvGrpSpPr/>
        <p:nvPr/>
      </p:nvGrpSpPr>
      <p:grpSpPr>
        <a:xfrm>
          <a:off x="0" y="0"/>
          <a:ext cx="0" cy="0"/>
          <a:chOff x="0" y="0"/>
          <a:chExt cx="0" cy="0"/>
        </a:xfrm>
      </p:grpSpPr>
      <p:sp>
        <p:nvSpPr>
          <p:cNvPr id="55" name="Google Shape;55;p26"/>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6" name="Google Shape;56;p26"/>
          <p:cNvSpPr txBox="1"/>
          <p:nvPr>
            <p:ph idx="1" type="body"/>
          </p:nvPr>
        </p:nvSpPr>
        <p:spPr>
          <a:xfrm>
            <a:off x="5183188" y="987425"/>
            <a:ext cx="6172200" cy="4873625"/>
          </a:xfrm>
          <a:prstGeom prst="rect">
            <a:avLst/>
          </a:prstGeom>
          <a:noFill/>
          <a:ln>
            <a:noFill/>
          </a:ln>
        </p:spPr>
        <p:txBody>
          <a:bodyPr anchorCtr="0" anchor="t" bIns="45700" lIns="91425" spcFirstLastPara="1" rIns="91425" wrap="square" tIns="45700">
            <a:normAutofit/>
          </a:bodyPr>
          <a:lstStyle>
            <a:lvl1pPr indent="-431800" lvl="0" marL="457200" algn="l">
              <a:lnSpc>
                <a:spcPct val="90000"/>
              </a:lnSpc>
              <a:spcBef>
                <a:spcPts val="1000"/>
              </a:spcBef>
              <a:spcAft>
                <a:spcPts val="0"/>
              </a:spcAft>
              <a:buClr>
                <a:schemeClr val="dk1"/>
              </a:buClr>
              <a:buSzPts val="3200"/>
              <a:buChar char="•"/>
              <a:defRPr sz="3200"/>
            </a:lvl1pPr>
            <a:lvl2pPr indent="-406400" lvl="1" marL="914400" algn="l">
              <a:lnSpc>
                <a:spcPct val="90000"/>
              </a:lnSpc>
              <a:spcBef>
                <a:spcPts val="500"/>
              </a:spcBef>
              <a:spcAft>
                <a:spcPts val="0"/>
              </a:spcAft>
              <a:buClr>
                <a:schemeClr val="dk1"/>
              </a:buClr>
              <a:buSzPts val="2800"/>
              <a:buChar char="•"/>
              <a:defRPr sz="2800"/>
            </a:lvl2pPr>
            <a:lvl3pPr indent="-381000" lvl="2" marL="1371600" algn="l">
              <a:lnSpc>
                <a:spcPct val="90000"/>
              </a:lnSpc>
              <a:spcBef>
                <a:spcPts val="500"/>
              </a:spcBef>
              <a:spcAft>
                <a:spcPts val="0"/>
              </a:spcAft>
              <a:buClr>
                <a:schemeClr val="dk1"/>
              </a:buClr>
              <a:buSzPts val="2400"/>
              <a:buChar char="•"/>
              <a:defRPr sz="2400"/>
            </a:lvl3pPr>
            <a:lvl4pPr indent="-355600" lvl="3" marL="1828800" algn="l">
              <a:lnSpc>
                <a:spcPct val="90000"/>
              </a:lnSpc>
              <a:spcBef>
                <a:spcPts val="500"/>
              </a:spcBef>
              <a:spcAft>
                <a:spcPts val="0"/>
              </a:spcAft>
              <a:buClr>
                <a:schemeClr val="dk1"/>
              </a:buClr>
              <a:buSzPts val="2000"/>
              <a:buChar char="•"/>
              <a:defRPr sz="2000"/>
            </a:lvl4pPr>
            <a:lvl5pPr indent="-355600" lvl="4" marL="2286000" algn="l">
              <a:lnSpc>
                <a:spcPct val="90000"/>
              </a:lnSpc>
              <a:spcBef>
                <a:spcPts val="5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57" name="Google Shape;57;p26"/>
          <p:cNvSpPr txBox="1"/>
          <p:nvPr>
            <p:ph idx="2"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58" name="Google Shape;58;p26"/>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9" name="Google Shape;59;p26"/>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0" name="Google Shape;60;p26"/>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I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61" name="Shape 61"/>
        <p:cNvGrpSpPr/>
        <p:nvPr/>
      </p:nvGrpSpPr>
      <p:grpSpPr>
        <a:xfrm>
          <a:off x="0" y="0"/>
          <a:ext cx="0" cy="0"/>
          <a:chOff x="0" y="0"/>
          <a:chExt cx="0" cy="0"/>
        </a:xfrm>
      </p:grpSpPr>
      <p:sp>
        <p:nvSpPr>
          <p:cNvPr id="62" name="Google Shape;62;p27"/>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3" name="Google Shape;63;p27"/>
          <p:cNvSpPr/>
          <p:nvPr>
            <p:ph idx="2" type="pic"/>
          </p:nvPr>
        </p:nvSpPr>
        <p:spPr>
          <a:xfrm>
            <a:off x="5183188" y="987425"/>
            <a:ext cx="6172200" cy="4873625"/>
          </a:xfrm>
          <a:prstGeom prst="rect">
            <a:avLst/>
          </a:prstGeom>
          <a:noFill/>
          <a:ln>
            <a:noFill/>
          </a:ln>
        </p:spPr>
        <p:txBody>
          <a:bodyPr anchorCtr="0" anchor="t" bIns="45700" lIns="91425" spcFirstLastPara="1" rIns="91425" wrap="square" tIns="45700">
            <a:normAutofit/>
          </a:bodyPr>
          <a:lstStyle>
            <a:lvl1pPr lvl="0" marR="0" rtl="0" algn="l">
              <a:lnSpc>
                <a:spcPct val="90000"/>
              </a:lnSpc>
              <a:spcBef>
                <a:spcPts val="1000"/>
              </a:spcBef>
              <a:spcAft>
                <a:spcPts val="0"/>
              </a:spcAft>
              <a:buClr>
                <a:schemeClr val="dk1"/>
              </a:buClr>
              <a:buSzPts val="3200"/>
              <a:buFont typeface="Arial"/>
              <a:buNone/>
              <a:defRPr b="0" i="0" sz="3200" u="none" cap="none" strike="noStrike">
                <a:solidFill>
                  <a:schemeClr val="dk1"/>
                </a:solidFill>
                <a:latin typeface="Calibri"/>
                <a:ea typeface="Calibri"/>
                <a:cs typeface="Calibri"/>
                <a:sym typeface="Calibri"/>
              </a:defRPr>
            </a:lvl1pPr>
            <a:lvl2pPr lvl="1" marR="0" rtl="0" algn="l">
              <a:lnSpc>
                <a:spcPct val="90000"/>
              </a:lnSpc>
              <a:spcBef>
                <a:spcPts val="500"/>
              </a:spcBef>
              <a:spcAft>
                <a:spcPts val="0"/>
              </a:spcAft>
              <a:buClr>
                <a:schemeClr val="dk1"/>
              </a:buClr>
              <a:buSzPts val="2800"/>
              <a:buFont typeface="Arial"/>
              <a:buNone/>
              <a:defRPr b="0" i="0" sz="2800" u="none" cap="none" strike="noStrike">
                <a:solidFill>
                  <a:schemeClr val="dk1"/>
                </a:solidFill>
                <a:latin typeface="Calibri"/>
                <a:ea typeface="Calibri"/>
                <a:cs typeface="Calibri"/>
                <a:sym typeface="Calibri"/>
              </a:defRPr>
            </a:lvl2pPr>
            <a:lvl3pPr lvl="2" marR="0" rtl="0" algn="l">
              <a:lnSpc>
                <a:spcPct val="90000"/>
              </a:lnSpc>
              <a:spcBef>
                <a:spcPts val="500"/>
              </a:spcBef>
              <a:spcAft>
                <a:spcPts val="0"/>
              </a:spcAft>
              <a:buClr>
                <a:schemeClr val="dk1"/>
              </a:buClr>
              <a:buSzPts val="2400"/>
              <a:buFont typeface="Arial"/>
              <a:buNone/>
              <a:defRPr b="0" i="0" sz="2400" u="none" cap="none" strike="noStrike">
                <a:solidFill>
                  <a:schemeClr val="dk1"/>
                </a:solidFill>
                <a:latin typeface="Calibri"/>
                <a:ea typeface="Calibri"/>
                <a:cs typeface="Calibri"/>
                <a:sym typeface="Calibri"/>
              </a:defRPr>
            </a:lvl3pPr>
            <a:lvl4pPr lvl="3"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4pPr>
            <a:lvl5pPr lvl="4"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5pPr>
            <a:lvl6pPr lvl="5"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6pPr>
            <a:lvl7pPr lvl="6"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7pPr>
            <a:lvl8pPr lvl="7"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8pPr>
            <a:lvl9pPr lvl="8"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9pPr>
          </a:lstStyle>
          <a:p/>
        </p:txBody>
      </p:sp>
      <p:sp>
        <p:nvSpPr>
          <p:cNvPr id="64" name="Google Shape;64;p27"/>
          <p:cNvSpPr txBox="1"/>
          <p:nvPr>
            <p:ph idx="1"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5" name="Google Shape;65;p27"/>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6" name="Google Shape;66;p27"/>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7" name="Google Shape;67;p27"/>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I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18"/>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7" name="Google Shape;7;p18"/>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8" name="Google Shape;8;p18"/>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9" name="Google Shape;9;p18"/>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0" name="Google Shape;10;p18"/>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IN"/>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4.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image" Target="../media/image5.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image" Target="../media/image5.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 Id="rId3" Type="http://schemas.openxmlformats.org/officeDocument/2006/relationships/image" Target="../media/image5.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 Id="rId3" Type="http://schemas.openxmlformats.org/officeDocument/2006/relationships/image" Target="../media/image7.png"/><Relationship Id="rId4" Type="http://schemas.openxmlformats.org/officeDocument/2006/relationships/image" Target="../media/image8.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 Id="rId3" Type="http://schemas.openxmlformats.org/officeDocument/2006/relationships/hyperlink" Target="https://www.hackerearth.com/practice/algorithms/graphs/articulation-points-and-bridges/tutorial/" TargetMode="External"/><Relationship Id="rId4" Type="http://schemas.openxmlformats.org/officeDocument/2006/relationships/image" Target="../media/image5.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 Id="rId3" Type="http://schemas.openxmlformats.org/officeDocument/2006/relationships/image" Target="../media/image10.png"/><Relationship Id="rId4" Type="http://schemas.openxmlformats.org/officeDocument/2006/relationships/image" Target="../media/image3.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 Id="rId3" Type="http://schemas.openxmlformats.org/officeDocument/2006/relationships/hyperlink" Target="https://www.codechef.com/INSO2020/problems/INQU2005"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 Id="rId3" Type="http://schemas.openxmlformats.org/officeDocument/2006/relationships/hyperlink" Target="https://discuss.codechef.com/problems/INQU2005"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 Id="rId3" Type="http://schemas.openxmlformats.org/officeDocument/2006/relationships/image" Target="../media/image9.jpg"/><Relationship Id="rId4" Type="http://schemas.openxmlformats.org/officeDocument/2006/relationships/hyperlink" Target="https://www.youtube.com/watch?v=2kREIkF9UAs" TargetMode="External"/><Relationship Id="rId5" Type="http://schemas.openxmlformats.org/officeDocument/2006/relationships/hyperlink" Target="https://www.hackerearth.com/practice/algorithms/graphs/articulation-points-and-bridges/tutorial/"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1.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hyperlink" Target="https://www.geeksforgeeks.org/detect-cycle-in-a-graph/"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2.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image" Target="../media/image5.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image" Target="../media/image6.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3" name="Shape 83"/>
        <p:cNvGrpSpPr/>
        <p:nvPr/>
      </p:nvGrpSpPr>
      <p:grpSpPr>
        <a:xfrm>
          <a:off x="0" y="0"/>
          <a:ext cx="0" cy="0"/>
          <a:chOff x="0" y="0"/>
          <a:chExt cx="0" cy="0"/>
        </a:xfrm>
      </p:grpSpPr>
      <p:sp>
        <p:nvSpPr>
          <p:cNvPr id="84" name="Google Shape;84;p1"/>
          <p:cNvSpPr txBox="1"/>
          <p:nvPr>
            <p:ph type="ctrTitle"/>
          </p:nvPr>
        </p:nvSpPr>
        <p:spPr>
          <a:xfrm>
            <a:off x="1202028" y="0"/>
            <a:ext cx="9144000" cy="1217524"/>
          </a:xfrm>
          <a:prstGeom prst="rect">
            <a:avLst/>
          </a:prstGeom>
          <a:noFill/>
          <a:ln>
            <a:noFill/>
          </a:ln>
        </p:spPr>
        <p:txBody>
          <a:bodyPr anchorCtr="0" anchor="b" bIns="45700" lIns="91425" spcFirstLastPara="1" rIns="91425" wrap="square" tIns="45700">
            <a:normAutofit/>
          </a:bodyPr>
          <a:lstStyle/>
          <a:p>
            <a:pPr indent="0" lvl="0" marL="0" rtl="0" algn="ctr">
              <a:lnSpc>
                <a:spcPct val="90000"/>
              </a:lnSpc>
              <a:spcBef>
                <a:spcPts val="0"/>
              </a:spcBef>
              <a:spcAft>
                <a:spcPts val="0"/>
              </a:spcAft>
              <a:buClr>
                <a:schemeClr val="dk1"/>
              </a:buClr>
              <a:buSzPts val="6000"/>
              <a:buFont typeface="Calibri"/>
              <a:buNone/>
            </a:pPr>
            <a:r>
              <a:rPr lang="en-IN"/>
              <a:t>DFS Insights</a:t>
            </a:r>
            <a:endParaRPr/>
          </a:p>
        </p:txBody>
      </p:sp>
      <p:pic>
        <p:nvPicPr>
          <p:cNvPr descr="How Depth First Search really works!" id="85" name="Google Shape;85;p1"/>
          <p:cNvPicPr preferRelativeResize="0"/>
          <p:nvPr/>
        </p:nvPicPr>
        <p:blipFill rotWithShape="1">
          <a:blip r:embed="rId3">
            <a:alphaModFix/>
          </a:blip>
          <a:srcRect b="0" l="0" r="0" t="0"/>
          <a:stretch/>
        </p:blipFill>
        <p:spPr>
          <a:xfrm>
            <a:off x="3178465" y="1454126"/>
            <a:ext cx="5191125" cy="4362451"/>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8" name="Shape 208"/>
        <p:cNvGrpSpPr/>
        <p:nvPr/>
      </p:nvGrpSpPr>
      <p:grpSpPr>
        <a:xfrm>
          <a:off x="0" y="0"/>
          <a:ext cx="0" cy="0"/>
          <a:chOff x="0" y="0"/>
          <a:chExt cx="0" cy="0"/>
        </a:xfrm>
      </p:grpSpPr>
      <p:sp>
        <p:nvSpPr>
          <p:cNvPr id="209" name="Google Shape;209;p9"/>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rPr lang="en-IN"/>
              <a:t>Working</a:t>
            </a:r>
            <a:endParaRPr/>
          </a:p>
        </p:txBody>
      </p:sp>
      <p:pic>
        <p:nvPicPr>
          <p:cNvPr descr="enter image description here" id="210" name="Google Shape;210;p9"/>
          <p:cNvPicPr preferRelativeResize="0"/>
          <p:nvPr/>
        </p:nvPicPr>
        <p:blipFill rotWithShape="1">
          <a:blip r:embed="rId3">
            <a:alphaModFix/>
          </a:blip>
          <a:srcRect b="0" l="0" r="0" t="0"/>
          <a:stretch/>
        </p:blipFill>
        <p:spPr>
          <a:xfrm>
            <a:off x="2447255" y="1732880"/>
            <a:ext cx="5715000" cy="4762500"/>
          </a:xfrm>
          <a:prstGeom prst="rect">
            <a:avLst/>
          </a:prstGeom>
          <a:noFill/>
          <a:ln>
            <a:noFill/>
          </a:ln>
        </p:spPr>
      </p:pic>
      <p:sp>
        <p:nvSpPr>
          <p:cNvPr id="211" name="Google Shape;211;p9"/>
          <p:cNvSpPr txBox="1"/>
          <p:nvPr/>
        </p:nvSpPr>
        <p:spPr>
          <a:xfrm>
            <a:off x="5447764" y="2200596"/>
            <a:ext cx="48939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IN" sz="1800">
                <a:solidFill>
                  <a:schemeClr val="dk1"/>
                </a:solidFill>
                <a:latin typeface="Calibri"/>
                <a:ea typeface="Calibri"/>
                <a:cs typeface="Calibri"/>
                <a:sym typeface="Calibri"/>
              </a:rPr>
              <a:t>1/</a:t>
            </a:r>
            <a:endParaRPr sz="1800">
              <a:solidFill>
                <a:schemeClr val="dk1"/>
              </a:solidFill>
              <a:latin typeface="Calibri"/>
              <a:ea typeface="Calibri"/>
              <a:cs typeface="Calibri"/>
              <a:sym typeface="Calibri"/>
            </a:endParaRPr>
          </a:p>
        </p:txBody>
      </p:sp>
      <p:sp>
        <p:nvSpPr>
          <p:cNvPr id="212" name="Google Shape;212;p9"/>
          <p:cNvSpPr txBox="1"/>
          <p:nvPr/>
        </p:nvSpPr>
        <p:spPr>
          <a:xfrm>
            <a:off x="5692463" y="2200596"/>
            <a:ext cx="48939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IN" sz="1800">
                <a:solidFill>
                  <a:schemeClr val="dk1"/>
                </a:solidFill>
                <a:latin typeface="Calibri"/>
                <a:ea typeface="Calibri"/>
                <a:cs typeface="Calibri"/>
                <a:sym typeface="Calibri"/>
              </a:rPr>
              <a:t>1</a:t>
            </a:r>
            <a:endParaRPr/>
          </a:p>
        </p:txBody>
      </p:sp>
      <p:sp>
        <p:nvSpPr>
          <p:cNvPr id="213" name="Google Shape;213;p9"/>
          <p:cNvSpPr txBox="1"/>
          <p:nvPr/>
        </p:nvSpPr>
        <p:spPr>
          <a:xfrm>
            <a:off x="4584880" y="5008191"/>
            <a:ext cx="512741"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IN" sz="1800">
                <a:solidFill>
                  <a:schemeClr val="dk1"/>
                </a:solidFill>
                <a:latin typeface="Calibri"/>
                <a:ea typeface="Calibri"/>
                <a:cs typeface="Calibri"/>
                <a:sym typeface="Calibri"/>
              </a:rPr>
              <a:t>2/</a:t>
            </a:r>
            <a:endParaRPr sz="1800">
              <a:solidFill>
                <a:schemeClr val="dk1"/>
              </a:solidFill>
              <a:latin typeface="Calibri"/>
              <a:ea typeface="Calibri"/>
              <a:cs typeface="Calibri"/>
              <a:sym typeface="Calibri"/>
            </a:endParaRPr>
          </a:p>
        </p:txBody>
      </p:sp>
      <p:sp>
        <p:nvSpPr>
          <p:cNvPr id="214" name="Google Shape;214;p9"/>
          <p:cNvSpPr txBox="1"/>
          <p:nvPr/>
        </p:nvSpPr>
        <p:spPr>
          <a:xfrm>
            <a:off x="6834926" y="3735398"/>
            <a:ext cx="48939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IN" sz="1800">
                <a:solidFill>
                  <a:schemeClr val="dk1"/>
                </a:solidFill>
                <a:latin typeface="Calibri"/>
                <a:ea typeface="Calibri"/>
                <a:cs typeface="Calibri"/>
                <a:sym typeface="Calibri"/>
              </a:rPr>
              <a:t>3/</a:t>
            </a:r>
            <a:endParaRPr sz="1800">
              <a:solidFill>
                <a:schemeClr val="dk1"/>
              </a:solidFill>
              <a:latin typeface="Calibri"/>
              <a:ea typeface="Calibri"/>
              <a:cs typeface="Calibri"/>
              <a:sym typeface="Calibri"/>
            </a:endParaRPr>
          </a:p>
        </p:txBody>
      </p:sp>
      <p:sp>
        <p:nvSpPr>
          <p:cNvPr id="215" name="Google Shape;215;p9"/>
          <p:cNvSpPr txBox="1"/>
          <p:nvPr/>
        </p:nvSpPr>
        <p:spPr>
          <a:xfrm>
            <a:off x="6834926" y="4988656"/>
            <a:ext cx="48939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IN" sz="1800">
                <a:solidFill>
                  <a:schemeClr val="dk1"/>
                </a:solidFill>
                <a:latin typeface="Calibri"/>
                <a:ea typeface="Calibri"/>
                <a:cs typeface="Calibri"/>
                <a:sym typeface="Calibri"/>
              </a:rPr>
              <a:t>4/</a:t>
            </a:r>
            <a:endParaRPr sz="1800">
              <a:solidFill>
                <a:schemeClr val="dk1"/>
              </a:solidFill>
              <a:latin typeface="Calibri"/>
              <a:ea typeface="Calibri"/>
              <a:cs typeface="Calibri"/>
              <a:sym typeface="Calibri"/>
            </a:endParaRPr>
          </a:p>
        </p:txBody>
      </p:sp>
      <p:sp>
        <p:nvSpPr>
          <p:cNvPr id="216" name="Google Shape;216;p9"/>
          <p:cNvSpPr txBox="1"/>
          <p:nvPr/>
        </p:nvSpPr>
        <p:spPr>
          <a:xfrm>
            <a:off x="7066745" y="4984364"/>
            <a:ext cx="1300499"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IN" sz="1800">
                <a:solidFill>
                  <a:schemeClr val="dk1"/>
                </a:solidFill>
                <a:latin typeface="Calibri"/>
                <a:ea typeface="Calibri"/>
                <a:cs typeface="Calibri"/>
                <a:sym typeface="Calibri"/>
              </a:rPr>
              <a:t>2</a:t>
            </a:r>
            <a:endParaRPr sz="1800">
              <a:solidFill>
                <a:schemeClr val="dk1"/>
              </a:solidFill>
              <a:latin typeface="Calibri"/>
              <a:ea typeface="Calibri"/>
              <a:cs typeface="Calibri"/>
              <a:sym typeface="Calibri"/>
            </a:endParaRPr>
          </a:p>
        </p:txBody>
      </p:sp>
      <p:sp>
        <p:nvSpPr>
          <p:cNvPr id="217" name="Google Shape;217;p9"/>
          <p:cNvSpPr txBox="1"/>
          <p:nvPr/>
        </p:nvSpPr>
        <p:spPr>
          <a:xfrm>
            <a:off x="7047158" y="3744798"/>
            <a:ext cx="1320085"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IN" sz="1800">
                <a:solidFill>
                  <a:schemeClr val="dk1"/>
                </a:solidFill>
                <a:latin typeface="Calibri"/>
                <a:ea typeface="Calibri"/>
                <a:cs typeface="Calibri"/>
                <a:sym typeface="Calibri"/>
              </a:rPr>
              <a:t>Min(2,1,</a:t>
            </a:r>
            <a:r>
              <a:rPr lang="en-IN" sz="1800">
                <a:solidFill>
                  <a:schemeClr val="dk1"/>
                </a:solidFill>
                <a:latin typeface="Calibri"/>
                <a:ea typeface="Calibri"/>
                <a:cs typeface="Calibri"/>
                <a:sym typeface="Calibri"/>
              </a:rPr>
              <a:t>3</a:t>
            </a:r>
            <a:r>
              <a:rPr lang="en-IN" sz="1800">
                <a:solidFill>
                  <a:schemeClr val="dk1"/>
                </a:solidFill>
                <a:latin typeface="Calibri"/>
                <a:ea typeface="Calibri"/>
                <a:cs typeface="Calibri"/>
                <a:sym typeface="Calibri"/>
              </a:rPr>
              <a:t>)</a:t>
            </a:r>
            <a:endParaRPr sz="1800">
              <a:solidFill>
                <a:schemeClr val="dk1"/>
              </a:solidFill>
              <a:latin typeface="Calibri"/>
              <a:ea typeface="Calibri"/>
              <a:cs typeface="Calibri"/>
              <a:sym typeface="Calibri"/>
            </a:endParaRPr>
          </a:p>
        </p:txBody>
      </p:sp>
      <p:sp>
        <p:nvSpPr>
          <p:cNvPr id="218" name="Google Shape;218;p9"/>
          <p:cNvSpPr txBox="1"/>
          <p:nvPr/>
        </p:nvSpPr>
        <p:spPr>
          <a:xfrm>
            <a:off x="4815357" y="5056008"/>
            <a:ext cx="48939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IN" sz="1800">
                <a:solidFill>
                  <a:schemeClr val="dk1"/>
                </a:solidFill>
                <a:latin typeface="Calibri"/>
                <a:ea typeface="Calibri"/>
                <a:cs typeface="Calibri"/>
                <a:sym typeface="Calibri"/>
              </a:rPr>
              <a:t>2</a:t>
            </a:r>
            <a:endParaRPr sz="1800">
              <a:solidFill>
                <a:schemeClr val="dk1"/>
              </a:solidFill>
              <a:latin typeface="Calibri"/>
              <a:ea typeface="Calibri"/>
              <a:cs typeface="Calibri"/>
              <a:sym typeface="Calibri"/>
            </a:endParaRPr>
          </a:p>
        </p:txBody>
      </p:sp>
      <p:graphicFrame>
        <p:nvGraphicFramePr>
          <p:cNvPr id="219" name="Google Shape;219;p9"/>
          <p:cNvGraphicFramePr/>
          <p:nvPr/>
        </p:nvGraphicFramePr>
        <p:xfrm>
          <a:off x="8371266" y="1045884"/>
          <a:ext cx="3000000" cy="3000000"/>
        </p:xfrm>
        <a:graphic>
          <a:graphicData uri="http://schemas.openxmlformats.org/drawingml/2006/table">
            <a:tbl>
              <a:tblPr bandRow="1" firstRow="1">
                <a:noFill/>
                <a:tableStyleId>{81B9E3A4-FCBB-4BA5-AF6A-F4D7D448BCD2}</a:tableStyleId>
              </a:tblPr>
              <a:tblGrid>
                <a:gridCol w="1602700"/>
                <a:gridCol w="1602700"/>
              </a:tblGrid>
              <a:tr h="370850">
                <a:tc>
                  <a:txBody>
                    <a:bodyPr/>
                    <a:lstStyle/>
                    <a:p>
                      <a:pPr indent="0" lvl="0" marL="0" marR="0" rtl="0" algn="l">
                        <a:spcBef>
                          <a:spcPts val="0"/>
                        </a:spcBef>
                        <a:spcAft>
                          <a:spcPts val="0"/>
                        </a:spcAft>
                        <a:buNone/>
                      </a:pPr>
                      <a:r>
                        <a:rPr lang="en-IN" sz="1800"/>
                        <a:t>Node</a:t>
                      </a:r>
                      <a:endParaRPr sz="1800"/>
                    </a:p>
                  </a:txBody>
                  <a:tcPr marT="45725" marB="45725" marR="91450" marL="91450"/>
                </a:tc>
                <a:tc>
                  <a:txBody>
                    <a:bodyPr/>
                    <a:lstStyle/>
                    <a:p>
                      <a:pPr indent="0" lvl="0" marL="0" marR="0" rtl="0" algn="l">
                        <a:spcBef>
                          <a:spcPts val="0"/>
                        </a:spcBef>
                        <a:spcAft>
                          <a:spcPts val="0"/>
                        </a:spcAft>
                        <a:buNone/>
                      </a:pPr>
                      <a:r>
                        <a:rPr lang="en-IN" sz="1800"/>
                        <a:t>Parent</a:t>
                      </a:r>
                      <a:endParaRPr sz="1800"/>
                    </a:p>
                  </a:txBody>
                  <a:tcPr marT="45725" marB="45725" marR="91450" marL="91450"/>
                </a:tc>
              </a:tr>
              <a:tr h="370850">
                <a:tc>
                  <a:txBody>
                    <a:bodyPr/>
                    <a:lstStyle/>
                    <a:p>
                      <a:pPr indent="0" lvl="0" marL="0" marR="0" rtl="0" algn="l">
                        <a:spcBef>
                          <a:spcPts val="0"/>
                        </a:spcBef>
                        <a:spcAft>
                          <a:spcPts val="0"/>
                        </a:spcAft>
                        <a:buNone/>
                      </a:pPr>
                      <a:r>
                        <a:rPr lang="en-IN" sz="1800"/>
                        <a:t>1</a:t>
                      </a:r>
                      <a:endParaRPr sz="1800"/>
                    </a:p>
                  </a:txBody>
                  <a:tcPr marT="45725" marB="45725" marR="91450" marL="91450"/>
                </a:tc>
                <a:tc>
                  <a:txBody>
                    <a:bodyPr/>
                    <a:lstStyle/>
                    <a:p>
                      <a:pPr indent="0" lvl="0" marL="0" marR="0" rtl="0" algn="l">
                        <a:spcBef>
                          <a:spcPts val="0"/>
                        </a:spcBef>
                        <a:spcAft>
                          <a:spcPts val="0"/>
                        </a:spcAft>
                        <a:buNone/>
                      </a:pPr>
                      <a:r>
                        <a:rPr lang="en-IN" sz="1800"/>
                        <a:t>-1</a:t>
                      </a:r>
                      <a:endParaRPr sz="1800"/>
                    </a:p>
                  </a:txBody>
                  <a:tcPr marT="45725" marB="45725" marR="91450" marL="91450"/>
                </a:tc>
              </a:tr>
              <a:tr h="370850">
                <a:tc>
                  <a:txBody>
                    <a:bodyPr/>
                    <a:lstStyle/>
                    <a:p>
                      <a:pPr indent="0" lvl="0" marL="0" marR="0" rtl="0" algn="l">
                        <a:spcBef>
                          <a:spcPts val="0"/>
                        </a:spcBef>
                        <a:spcAft>
                          <a:spcPts val="0"/>
                        </a:spcAft>
                        <a:buNone/>
                      </a:pPr>
                      <a:r>
                        <a:rPr lang="en-IN" sz="1800"/>
                        <a:t>2</a:t>
                      </a:r>
                      <a:endParaRPr sz="1800"/>
                    </a:p>
                  </a:txBody>
                  <a:tcPr marT="45725" marB="45725" marR="91450" marL="91450"/>
                </a:tc>
                <a:tc>
                  <a:txBody>
                    <a:bodyPr/>
                    <a:lstStyle/>
                    <a:p>
                      <a:pPr indent="0" lvl="0" marL="0" marR="0" rtl="0" algn="l">
                        <a:spcBef>
                          <a:spcPts val="0"/>
                        </a:spcBef>
                        <a:spcAft>
                          <a:spcPts val="0"/>
                        </a:spcAft>
                        <a:buNone/>
                      </a:pPr>
                      <a:r>
                        <a:rPr lang="en-IN" sz="1800"/>
                        <a:t>1</a:t>
                      </a:r>
                      <a:endParaRPr sz="1800"/>
                    </a:p>
                  </a:txBody>
                  <a:tcPr marT="45725" marB="45725" marR="91450" marL="91450"/>
                </a:tc>
              </a:tr>
              <a:tr h="370850">
                <a:tc>
                  <a:txBody>
                    <a:bodyPr/>
                    <a:lstStyle/>
                    <a:p>
                      <a:pPr indent="0" lvl="0" marL="0" marR="0" rtl="0" algn="l">
                        <a:spcBef>
                          <a:spcPts val="0"/>
                        </a:spcBef>
                        <a:spcAft>
                          <a:spcPts val="0"/>
                        </a:spcAft>
                        <a:buNone/>
                      </a:pPr>
                      <a:r>
                        <a:rPr lang="en-IN" sz="1800"/>
                        <a:t>3</a:t>
                      </a:r>
                      <a:endParaRPr sz="1800"/>
                    </a:p>
                  </a:txBody>
                  <a:tcPr marT="45725" marB="45725" marR="91450" marL="91450"/>
                </a:tc>
                <a:tc>
                  <a:txBody>
                    <a:bodyPr/>
                    <a:lstStyle/>
                    <a:p>
                      <a:pPr indent="0" lvl="0" marL="0" marR="0" rtl="0" algn="l">
                        <a:spcBef>
                          <a:spcPts val="0"/>
                        </a:spcBef>
                        <a:spcAft>
                          <a:spcPts val="0"/>
                        </a:spcAft>
                        <a:buNone/>
                      </a:pPr>
                      <a:r>
                        <a:rPr lang="en-IN" sz="1800"/>
                        <a:t>2</a:t>
                      </a:r>
                      <a:endParaRPr sz="1800"/>
                    </a:p>
                  </a:txBody>
                  <a:tcPr marT="45725" marB="45725" marR="91450" marL="91450"/>
                </a:tc>
              </a:tr>
              <a:tr h="370850">
                <a:tc>
                  <a:txBody>
                    <a:bodyPr/>
                    <a:lstStyle/>
                    <a:p>
                      <a:pPr indent="0" lvl="0" marL="0" marR="0" rtl="0" algn="l">
                        <a:spcBef>
                          <a:spcPts val="0"/>
                        </a:spcBef>
                        <a:spcAft>
                          <a:spcPts val="0"/>
                        </a:spcAft>
                        <a:buNone/>
                      </a:pPr>
                      <a:r>
                        <a:rPr lang="en-IN" sz="1800"/>
                        <a:t>4</a:t>
                      </a:r>
                      <a:endParaRPr sz="1800"/>
                    </a:p>
                  </a:txBody>
                  <a:tcPr marT="45725" marB="45725" marR="91450" marL="91450"/>
                </a:tc>
                <a:tc>
                  <a:txBody>
                    <a:bodyPr/>
                    <a:lstStyle/>
                    <a:p>
                      <a:pPr indent="0" lvl="0" marL="0" marR="0" rtl="0" algn="l">
                        <a:spcBef>
                          <a:spcPts val="0"/>
                        </a:spcBef>
                        <a:spcAft>
                          <a:spcPts val="0"/>
                        </a:spcAft>
                        <a:buNone/>
                      </a:pPr>
                      <a:r>
                        <a:rPr lang="en-IN" sz="1800"/>
                        <a:t>3</a:t>
                      </a:r>
                      <a:endParaRPr sz="1800"/>
                    </a:p>
                  </a:txBody>
                  <a:tcPr marT="45725" marB="45725" marR="91450" marL="91450"/>
                </a:tc>
              </a:tr>
              <a:tr h="370850">
                <a:tc>
                  <a:txBody>
                    <a:bodyPr/>
                    <a:lstStyle/>
                    <a:p>
                      <a:pPr indent="0" lvl="0" marL="0" marR="0" rtl="0" algn="l">
                        <a:spcBef>
                          <a:spcPts val="0"/>
                        </a:spcBef>
                        <a:spcAft>
                          <a:spcPts val="0"/>
                        </a:spcAft>
                        <a:buNone/>
                      </a:pPr>
                      <a:r>
                        <a:rPr lang="en-IN" sz="1800"/>
                        <a:t>0</a:t>
                      </a:r>
                      <a:endParaRPr sz="1800"/>
                    </a:p>
                  </a:txBody>
                  <a:tcPr marT="45725" marB="45725" marR="91450" marL="91450"/>
                </a:tc>
                <a:tc>
                  <a:txBody>
                    <a:bodyPr/>
                    <a:lstStyle/>
                    <a:p>
                      <a:pPr indent="0" lvl="0" marL="0" marR="0" rtl="0" algn="l">
                        <a:spcBef>
                          <a:spcPts val="0"/>
                        </a:spcBef>
                        <a:spcAft>
                          <a:spcPts val="0"/>
                        </a:spcAft>
                        <a:buNone/>
                      </a:pPr>
                      <a:r>
                        <a:rPr lang="en-IN" sz="1800"/>
                        <a:t>1</a:t>
                      </a:r>
                      <a:endParaRPr sz="1800"/>
                    </a:p>
                  </a:txBody>
                  <a:tcPr marT="45725" marB="45725" marR="91450" marL="91450"/>
                </a:tc>
              </a:tr>
              <a:tr h="370850">
                <a:tc>
                  <a:txBody>
                    <a:bodyPr/>
                    <a:lstStyle/>
                    <a:p>
                      <a:pPr indent="0" lvl="0" marL="0" marR="0" rtl="0" algn="l">
                        <a:spcBef>
                          <a:spcPts val="0"/>
                        </a:spcBef>
                        <a:spcAft>
                          <a:spcPts val="0"/>
                        </a:spcAft>
                        <a:buNone/>
                      </a:pPr>
                      <a:r>
                        <a:rPr lang="en-IN" sz="1800"/>
                        <a:t>5</a:t>
                      </a:r>
                      <a:endParaRPr sz="1800"/>
                    </a:p>
                  </a:txBody>
                  <a:tcPr marT="45725" marB="45725" marR="91450" marL="91450"/>
                </a:tc>
                <a:tc>
                  <a:txBody>
                    <a:bodyPr/>
                    <a:lstStyle/>
                    <a:p>
                      <a:pPr indent="0" lvl="0" marL="0" marR="0" rtl="0" algn="l">
                        <a:spcBef>
                          <a:spcPts val="0"/>
                        </a:spcBef>
                        <a:spcAft>
                          <a:spcPts val="0"/>
                        </a:spcAft>
                        <a:buNone/>
                      </a:pPr>
                      <a:r>
                        <a:rPr lang="en-IN" sz="1800"/>
                        <a:t>0</a:t>
                      </a:r>
                      <a:endParaRPr sz="1800"/>
                    </a:p>
                  </a:txBody>
                  <a:tcPr marT="45725" marB="45725" marR="91450" marL="91450"/>
                </a:tc>
              </a:tr>
            </a:tbl>
          </a:graphicData>
        </a:graphic>
      </p:graphicFrame>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17"/>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3" name="Shape 223"/>
        <p:cNvGrpSpPr/>
        <p:nvPr/>
      </p:nvGrpSpPr>
      <p:grpSpPr>
        <a:xfrm>
          <a:off x="0" y="0"/>
          <a:ext cx="0" cy="0"/>
          <a:chOff x="0" y="0"/>
          <a:chExt cx="0" cy="0"/>
        </a:xfrm>
      </p:grpSpPr>
      <p:sp>
        <p:nvSpPr>
          <p:cNvPr id="224" name="Google Shape;224;p10"/>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rPr lang="en-IN"/>
              <a:t>Working</a:t>
            </a:r>
            <a:endParaRPr/>
          </a:p>
        </p:txBody>
      </p:sp>
      <p:pic>
        <p:nvPicPr>
          <p:cNvPr descr="enter image description here" id="225" name="Google Shape;225;p10"/>
          <p:cNvPicPr preferRelativeResize="0"/>
          <p:nvPr/>
        </p:nvPicPr>
        <p:blipFill rotWithShape="1">
          <a:blip r:embed="rId3">
            <a:alphaModFix/>
          </a:blip>
          <a:srcRect b="0" l="0" r="0" t="0"/>
          <a:stretch/>
        </p:blipFill>
        <p:spPr>
          <a:xfrm>
            <a:off x="2254072" y="1694244"/>
            <a:ext cx="5715000" cy="4762500"/>
          </a:xfrm>
          <a:prstGeom prst="rect">
            <a:avLst/>
          </a:prstGeom>
          <a:noFill/>
          <a:ln>
            <a:noFill/>
          </a:ln>
        </p:spPr>
      </p:pic>
      <p:sp>
        <p:nvSpPr>
          <p:cNvPr id="226" name="Google Shape;226;p10"/>
          <p:cNvSpPr txBox="1"/>
          <p:nvPr/>
        </p:nvSpPr>
        <p:spPr>
          <a:xfrm>
            <a:off x="5254581" y="2161960"/>
            <a:ext cx="48939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IN" sz="1800">
                <a:solidFill>
                  <a:schemeClr val="dk1"/>
                </a:solidFill>
                <a:latin typeface="Calibri"/>
                <a:ea typeface="Calibri"/>
                <a:cs typeface="Calibri"/>
                <a:sym typeface="Calibri"/>
              </a:rPr>
              <a:t>1/</a:t>
            </a:r>
            <a:endParaRPr sz="1800">
              <a:solidFill>
                <a:schemeClr val="dk1"/>
              </a:solidFill>
              <a:latin typeface="Calibri"/>
              <a:ea typeface="Calibri"/>
              <a:cs typeface="Calibri"/>
              <a:sym typeface="Calibri"/>
            </a:endParaRPr>
          </a:p>
        </p:txBody>
      </p:sp>
      <p:sp>
        <p:nvSpPr>
          <p:cNvPr id="227" name="Google Shape;227;p10"/>
          <p:cNvSpPr txBox="1"/>
          <p:nvPr/>
        </p:nvSpPr>
        <p:spPr>
          <a:xfrm>
            <a:off x="5499280" y="2161960"/>
            <a:ext cx="48939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IN" sz="1800">
                <a:solidFill>
                  <a:schemeClr val="dk1"/>
                </a:solidFill>
                <a:latin typeface="Calibri"/>
                <a:ea typeface="Calibri"/>
                <a:cs typeface="Calibri"/>
                <a:sym typeface="Calibri"/>
              </a:rPr>
              <a:t>1</a:t>
            </a:r>
            <a:endParaRPr/>
          </a:p>
        </p:txBody>
      </p:sp>
      <p:sp>
        <p:nvSpPr>
          <p:cNvPr id="228" name="Google Shape;228;p10"/>
          <p:cNvSpPr txBox="1"/>
          <p:nvPr/>
        </p:nvSpPr>
        <p:spPr>
          <a:xfrm>
            <a:off x="4391697" y="4969555"/>
            <a:ext cx="512741"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IN" sz="1800">
                <a:solidFill>
                  <a:schemeClr val="dk1"/>
                </a:solidFill>
                <a:latin typeface="Calibri"/>
                <a:ea typeface="Calibri"/>
                <a:cs typeface="Calibri"/>
                <a:sym typeface="Calibri"/>
              </a:rPr>
              <a:t>2/</a:t>
            </a:r>
            <a:endParaRPr sz="1800">
              <a:solidFill>
                <a:schemeClr val="dk1"/>
              </a:solidFill>
              <a:latin typeface="Calibri"/>
              <a:ea typeface="Calibri"/>
              <a:cs typeface="Calibri"/>
              <a:sym typeface="Calibri"/>
            </a:endParaRPr>
          </a:p>
        </p:txBody>
      </p:sp>
      <p:sp>
        <p:nvSpPr>
          <p:cNvPr id="229" name="Google Shape;229;p10"/>
          <p:cNvSpPr txBox="1"/>
          <p:nvPr/>
        </p:nvSpPr>
        <p:spPr>
          <a:xfrm>
            <a:off x="6641743" y="3696762"/>
            <a:ext cx="48939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IN" sz="1800">
                <a:solidFill>
                  <a:schemeClr val="dk1"/>
                </a:solidFill>
                <a:latin typeface="Calibri"/>
                <a:ea typeface="Calibri"/>
                <a:cs typeface="Calibri"/>
                <a:sym typeface="Calibri"/>
              </a:rPr>
              <a:t>3/</a:t>
            </a:r>
            <a:endParaRPr sz="1800">
              <a:solidFill>
                <a:schemeClr val="dk1"/>
              </a:solidFill>
              <a:latin typeface="Calibri"/>
              <a:ea typeface="Calibri"/>
              <a:cs typeface="Calibri"/>
              <a:sym typeface="Calibri"/>
            </a:endParaRPr>
          </a:p>
        </p:txBody>
      </p:sp>
      <p:sp>
        <p:nvSpPr>
          <p:cNvPr id="230" name="Google Shape;230;p10"/>
          <p:cNvSpPr txBox="1"/>
          <p:nvPr/>
        </p:nvSpPr>
        <p:spPr>
          <a:xfrm>
            <a:off x="6641743" y="4950020"/>
            <a:ext cx="48939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IN" sz="1800">
                <a:solidFill>
                  <a:schemeClr val="dk1"/>
                </a:solidFill>
                <a:latin typeface="Calibri"/>
                <a:ea typeface="Calibri"/>
                <a:cs typeface="Calibri"/>
                <a:sym typeface="Calibri"/>
              </a:rPr>
              <a:t>4/</a:t>
            </a:r>
            <a:endParaRPr sz="1800">
              <a:solidFill>
                <a:schemeClr val="dk1"/>
              </a:solidFill>
              <a:latin typeface="Calibri"/>
              <a:ea typeface="Calibri"/>
              <a:cs typeface="Calibri"/>
              <a:sym typeface="Calibri"/>
            </a:endParaRPr>
          </a:p>
        </p:txBody>
      </p:sp>
      <p:sp>
        <p:nvSpPr>
          <p:cNvPr id="231" name="Google Shape;231;p10"/>
          <p:cNvSpPr txBox="1"/>
          <p:nvPr/>
        </p:nvSpPr>
        <p:spPr>
          <a:xfrm>
            <a:off x="6873562" y="4945728"/>
            <a:ext cx="1300499"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IN" sz="1800">
                <a:solidFill>
                  <a:schemeClr val="dk1"/>
                </a:solidFill>
                <a:latin typeface="Calibri"/>
                <a:ea typeface="Calibri"/>
                <a:cs typeface="Calibri"/>
                <a:sym typeface="Calibri"/>
              </a:rPr>
              <a:t>2</a:t>
            </a:r>
            <a:endParaRPr sz="1800">
              <a:solidFill>
                <a:schemeClr val="dk1"/>
              </a:solidFill>
              <a:latin typeface="Calibri"/>
              <a:ea typeface="Calibri"/>
              <a:cs typeface="Calibri"/>
              <a:sym typeface="Calibri"/>
            </a:endParaRPr>
          </a:p>
        </p:txBody>
      </p:sp>
      <p:sp>
        <p:nvSpPr>
          <p:cNvPr id="232" name="Google Shape;232;p10"/>
          <p:cNvSpPr txBox="1"/>
          <p:nvPr/>
        </p:nvSpPr>
        <p:spPr>
          <a:xfrm>
            <a:off x="6853975" y="3706162"/>
            <a:ext cx="1320085"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IN" sz="1800">
                <a:solidFill>
                  <a:schemeClr val="dk1"/>
                </a:solidFill>
                <a:latin typeface="Calibri"/>
                <a:ea typeface="Calibri"/>
                <a:cs typeface="Calibri"/>
                <a:sym typeface="Calibri"/>
              </a:rPr>
              <a:t>1</a:t>
            </a:r>
            <a:endParaRPr sz="1800">
              <a:solidFill>
                <a:schemeClr val="dk1"/>
              </a:solidFill>
              <a:latin typeface="Calibri"/>
              <a:ea typeface="Calibri"/>
              <a:cs typeface="Calibri"/>
              <a:sym typeface="Calibri"/>
            </a:endParaRPr>
          </a:p>
        </p:txBody>
      </p:sp>
      <p:sp>
        <p:nvSpPr>
          <p:cNvPr id="233" name="Google Shape;233;p10"/>
          <p:cNvSpPr txBox="1"/>
          <p:nvPr/>
        </p:nvSpPr>
        <p:spPr>
          <a:xfrm>
            <a:off x="4622175" y="5154225"/>
            <a:ext cx="1366500" cy="3693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IN" sz="1800">
                <a:solidFill>
                  <a:schemeClr val="dk1"/>
                </a:solidFill>
                <a:latin typeface="Calibri"/>
                <a:ea typeface="Calibri"/>
                <a:cs typeface="Calibri"/>
                <a:sym typeface="Calibri"/>
              </a:rPr>
              <a:t>Min(2,1,2)</a:t>
            </a:r>
            <a:endParaRPr sz="1800">
              <a:solidFill>
                <a:schemeClr val="dk1"/>
              </a:solidFill>
              <a:latin typeface="Calibri"/>
              <a:ea typeface="Calibri"/>
              <a:cs typeface="Calibri"/>
              <a:sym typeface="Calibri"/>
            </a:endParaRPr>
          </a:p>
        </p:txBody>
      </p:sp>
      <p:graphicFrame>
        <p:nvGraphicFramePr>
          <p:cNvPr id="234" name="Google Shape;234;p10"/>
          <p:cNvGraphicFramePr/>
          <p:nvPr/>
        </p:nvGraphicFramePr>
        <p:xfrm>
          <a:off x="8371266" y="1045884"/>
          <a:ext cx="3000000" cy="3000000"/>
        </p:xfrm>
        <a:graphic>
          <a:graphicData uri="http://schemas.openxmlformats.org/drawingml/2006/table">
            <a:tbl>
              <a:tblPr bandRow="1" firstRow="1">
                <a:noFill/>
                <a:tableStyleId>{81B9E3A4-FCBB-4BA5-AF6A-F4D7D448BCD2}</a:tableStyleId>
              </a:tblPr>
              <a:tblGrid>
                <a:gridCol w="1602700"/>
                <a:gridCol w="1602700"/>
              </a:tblGrid>
              <a:tr h="370850">
                <a:tc>
                  <a:txBody>
                    <a:bodyPr/>
                    <a:lstStyle/>
                    <a:p>
                      <a:pPr indent="0" lvl="0" marL="0" marR="0" rtl="0" algn="l">
                        <a:spcBef>
                          <a:spcPts val="0"/>
                        </a:spcBef>
                        <a:spcAft>
                          <a:spcPts val="0"/>
                        </a:spcAft>
                        <a:buNone/>
                      </a:pPr>
                      <a:r>
                        <a:rPr lang="en-IN" sz="1800"/>
                        <a:t>Node</a:t>
                      </a:r>
                      <a:endParaRPr sz="1800"/>
                    </a:p>
                  </a:txBody>
                  <a:tcPr marT="45725" marB="45725" marR="91450" marL="91450"/>
                </a:tc>
                <a:tc>
                  <a:txBody>
                    <a:bodyPr/>
                    <a:lstStyle/>
                    <a:p>
                      <a:pPr indent="0" lvl="0" marL="0" marR="0" rtl="0" algn="l">
                        <a:spcBef>
                          <a:spcPts val="0"/>
                        </a:spcBef>
                        <a:spcAft>
                          <a:spcPts val="0"/>
                        </a:spcAft>
                        <a:buNone/>
                      </a:pPr>
                      <a:r>
                        <a:rPr lang="en-IN" sz="1800"/>
                        <a:t>Parent</a:t>
                      </a:r>
                      <a:endParaRPr sz="1800"/>
                    </a:p>
                  </a:txBody>
                  <a:tcPr marT="45725" marB="45725" marR="91450" marL="91450"/>
                </a:tc>
              </a:tr>
              <a:tr h="370850">
                <a:tc>
                  <a:txBody>
                    <a:bodyPr/>
                    <a:lstStyle/>
                    <a:p>
                      <a:pPr indent="0" lvl="0" marL="0" marR="0" rtl="0" algn="l">
                        <a:spcBef>
                          <a:spcPts val="0"/>
                        </a:spcBef>
                        <a:spcAft>
                          <a:spcPts val="0"/>
                        </a:spcAft>
                        <a:buNone/>
                      </a:pPr>
                      <a:r>
                        <a:rPr lang="en-IN" sz="1800"/>
                        <a:t>1</a:t>
                      </a:r>
                      <a:endParaRPr sz="1800"/>
                    </a:p>
                  </a:txBody>
                  <a:tcPr marT="45725" marB="45725" marR="91450" marL="91450"/>
                </a:tc>
                <a:tc>
                  <a:txBody>
                    <a:bodyPr/>
                    <a:lstStyle/>
                    <a:p>
                      <a:pPr indent="0" lvl="0" marL="0" marR="0" rtl="0" algn="l">
                        <a:spcBef>
                          <a:spcPts val="0"/>
                        </a:spcBef>
                        <a:spcAft>
                          <a:spcPts val="0"/>
                        </a:spcAft>
                        <a:buNone/>
                      </a:pPr>
                      <a:r>
                        <a:rPr lang="en-IN" sz="1800"/>
                        <a:t>-1</a:t>
                      </a:r>
                      <a:endParaRPr sz="1800"/>
                    </a:p>
                  </a:txBody>
                  <a:tcPr marT="45725" marB="45725" marR="91450" marL="91450"/>
                </a:tc>
              </a:tr>
              <a:tr h="370850">
                <a:tc>
                  <a:txBody>
                    <a:bodyPr/>
                    <a:lstStyle/>
                    <a:p>
                      <a:pPr indent="0" lvl="0" marL="0" marR="0" rtl="0" algn="l">
                        <a:spcBef>
                          <a:spcPts val="0"/>
                        </a:spcBef>
                        <a:spcAft>
                          <a:spcPts val="0"/>
                        </a:spcAft>
                        <a:buNone/>
                      </a:pPr>
                      <a:r>
                        <a:rPr lang="en-IN" sz="1800"/>
                        <a:t>2</a:t>
                      </a:r>
                      <a:endParaRPr sz="1800"/>
                    </a:p>
                  </a:txBody>
                  <a:tcPr marT="45725" marB="45725" marR="91450" marL="91450"/>
                </a:tc>
                <a:tc>
                  <a:txBody>
                    <a:bodyPr/>
                    <a:lstStyle/>
                    <a:p>
                      <a:pPr indent="0" lvl="0" marL="0" marR="0" rtl="0" algn="l">
                        <a:spcBef>
                          <a:spcPts val="0"/>
                        </a:spcBef>
                        <a:spcAft>
                          <a:spcPts val="0"/>
                        </a:spcAft>
                        <a:buNone/>
                      </a:pPr>
                      <a:r>
                        <a:rPr lang="en-IN" sz="1800"/>
                        <a:t>1</a:t>
                      </a:r>
                      <a:endParaRPr sz="1800"/>
                    </a:p>
                  </a:txBody>
                  <a:tcPr marT="45725" marB="45725" marR="91450" marL="91450"/>
                </a:tc>
              </a:tr>
              <a:tr h="370850">
                <a:tc>
                  <a:txBody>
                    <a:bodyPr/>
                    <a:lstStyle/>
                    <a:p>
                      <a:pPr indent="0" lvl="0" marL="0" marR="0" rtl="0" algn="l">
                        <a:spcBef>
                          <a:spcPts val="0"/>
                        </a:spcBef>
                        <a:spcAft>
                          <a:spcPts val="0"/>
                        </a:spcAft>
                        <a:buNone/>
                      </a:pPr>
                      <a:r>
                        <a:rPr lang="en-IN" sz="1800"/>
                        <a:t>3</a:t>
                      </a:r>
                      <a:endParaRPr sz="1800"/>
                    </a:p>
                  </a:txBody>
                  <a:tcPr marT="45725" marB="45725" marR="91450" marL="91450"/>
                </a:tc>
                <a:tc>
                  <a:txBody>
                    <a:bodyPr/>
                    <a:lstStyle/>
                    <a:p>
                      <a:pPr indent="0" lvl="0" marL="0" marR="0" rtl="0" algn="l">
                        <a:spcBef>
                          <a:spcPts val="0"/>
                        </a:spcBef>
                        <a:spcAft>
                          <a:spcPts val="0"/>
                        </a:spcAft>
                        <a:buNone/>
                      </a:pPr>
                      <a:r>
                        <a:rPr lang="en-IN" sz="1800"/>
                        <a:t>2</a:t>
                      </a:r>
                      <a:endParaRPr sz="1800"/>
                    </a:p>
                  </a:txBody>
                  <a:tcPr marT="45725" marB="45725" marR="91450" marL="91450"/>
                </a:tc>
              </a:tr>
              <a:tr h="370850">
                <a:tc>
                  <a:txBody>
                    <a:bodyPr/>
                    <a:lstStyle/>
                    <a:p>
                      <a:pPr indent="0" lvl="0" marL="0" marR="0" rtl="0" algn="l">
                        <a:spcBef>
                          <a:spcPts val="0"/>
                        </a:spcBef>
                        <a:spcAft>
                          <a:spcPts val="0"/>
                        </a:spcAft>
                        <a:buNone/>
                      </a:pPr>
                      <a:r>
                        <a:rPr lang="en-IN" sz="1800"/>
                        <a:t>4</a:t>
                      </a:r>
                      <a:endParaRPr sz="1800"/>
                    </a:p>
                  </a:txBody>
                  <a:tcPr marT="45725" marB="45725" marR="91450" marL="91450"/>
                </a:tc>
                <a:tc>
                  <a:txBody>
                    <a:bodyPr/>
                    <a:lstStyle/>
                    <a:p>
                      <a:pPr indent="0" lvl="0" marL="0" marR="0" rtl="0" algn="l">
                        <a:spcBef>
                          <a:spcPts val="0"/>
                        </a:spcBef>
                        <a:spcAft>
                          <a:spcPts val="0"/>
                        </a:spcAft>
                        <a:buNone/>
                      </a:pPr>
                      <a:r>
                        <a:rPr lang="en-IN" sz="1800"/>
                        <a:t>3</a:t>
                      </a:r>
                      <a:endParaRPr sz="1800"/>
                    </a:p>
                  </a:txBody>
                  <a:tcPr marT="45725" marB="45725" marR="91450" marL="91450"/>
                </a:tc>
              </a:tr>
              <a:tr h="370850">
                <a:tc>
                  <a:txBody>
                    <a:bodyPr/>
                    <a:lstStyle/>
                    <a:p>
                      <a:pPr indent="0" lvl="0" marL="0" marR="0" rtl="0" algn="l">
                        <a:spcBef>
                          <a:spcPts val="0"/>
                        </a:spcBef>
                        <a:spcAft>
                          <a:spcPts val="0"/>
                        </a:spcAft>
                        <a:buNone/>
                      </a:pPr>
                      <a:r>
                        <a:rPr lang="en-IN" sz="1800"/>
                        <a:t>0</a:t>
                      </a:r>
                      <a:endParaRPr sz="1800"/>
                    </a:p>
                  </a:txBody>
                  <a:tcPr marT="45725" marB="45725" marR="91450" marL="91450"/>
                </a:tc>
                <a:tc>
                  <a:txBody>
                    <a:bodyPr/>
                    <a:lstStyle/>
                    <a:p>
                      <a:pPr indent="0" lvl="0" marL="0" marR="0" rtl="0" algn="l">
                        <a:spcBef>
                          <a:spcPts val="0"/>
                        </a:spcBef>
                        <a:spcAft>
                          <a:spcPts val="0"/>
                        </a:spcAft>
                        <a:buNone/>
                      </a:pPr>
                      <a:r>
                        <a:rPr lang="en-IN" sz="1800"/>
                        <a:t>1</a:t>
                      </a:r>
                      <a:endParaRPr sz="1800"/>
                    </a:p>
                  </a:txBody>
                  <a:tcPr marT="45725" marB="45725" marR="91450" marL="91450"/>
                </a:tc>
              </a:tr>
              <a:tr h="370850">
                <a:tc>
                  <a:txBody>
                    <a:bodyPr/>
                    <a:lstStyle/>
                    <a:p>
                      <a:pPr indent="0" lvl="0" marL="0" marR="0" rtl="0" algn="l">
                        <a:spcBef>
                          <a:spcPts val="0"/>
                        </a:spcBef>
                        <a:spcAft>
                          <a:spcPts val="0"/>
                        </a:spcAft>
                        <a:buNone/>
                      </a:pPr>
                      <a:r>
                        <a:rPr lang="en-IN" sz="1800"/>
                        <a:t>5</a:t>
                      </a:r>
                      <a:endParaRPr sz="1800"/>
                    </a:p>
                  </a:txBody>
                  <a:tcPr marT="45725" marB="45725" marR="91450" marL="91450"/>
                </a:tc>
                <a:tc>
                  <a:txBody>
                    <a:bodyPr/>
                    <a:lstStyle/>
                    <a:p>
                      <a:pPr indent="0" lvl="0" marL="0" marR="0" rtl="0" algn="l">
                        <a:spcBef>
                          <a:spcPts val="0"/>
                        </a:spcBef>
                        <a:spcAft>
                          <a:spcPts val="0"/>
                        </a:spcAft>
                        <a:buNone/>
                      </a:pPr>
                      <a:r>
                        <a:rPr lang="en-IN" sz="1800"/>
                        <a:t>0</a:t>
                      </a:r>
                      <a:endParaRPr sz="1800"/>
                    </a:p>
                  </a:txBody>
                  <a:tcPr marT="45725" marB="45725" marR="91450" marL="91450"/>
                </a:tc>
              </a:tr>
            </a:tbl>
          </a:graphicData>
        </a:graphic>
      </p:graphicFrame>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33"/>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8" name="Shape 238"/>
        <p:cNvGrpSpPr/>
        <p:nvPr/>
      </p:nvGrpSpPr>
      <p:grpSpPr>
        <a:xfrm>
          <a:off x="0" y="0"/>
          <a:ext cx="0" cy="0"/>
          <a:chOff x="0" y="0"/>
          <a:chExt cx="0" cy="0"/>
        </a:xfrm>
      </p:grpSpPr>
      <p:sp>
        <p:nvSpPr>
          <p:cNvPr id="239" name="Google Shape;239;p11"/>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rPr lang="en-IN"/>
              <a:t>Working</a:t>
            </a:r>
            <a:endParaRPr/>
          </a:p>
        </p:txBody>
      </p:sp>
      <p:pic>
        <p:nvPicPr>
          <p:cNvPr descr="enter image description here" id="240" name="Google Shape;240;p11"/>
          <p:cNvPicPr preferRelativeResize="0"/>
          <p:nvPr/>
        </p:nvPicPr>
        <p:blipFill rotWithShape="1">
          <a:blip r:embed="rId3">
            <a:alphaModFix/>
          </a:blip>
          <a:srcRect b="0" l="0" r="0" t="0"/>
          <a:stretch/>
        </p:blipFill>
        <p:spPr>
          <a:xfrm>
            <a:off x="2254072" y="1694244"/>
            <a:ext cx="5715000" cy="4762500"/>
          </a:xfrm>
          <a:prstGeom prst="rect">
            <a:avLst/>
          </a:prstGeom>
          <a:noFill/>
          <a:ln>
            <a:noFill/>
          </a:ln>
        </p:spPr>
      </p:pic>
      <p:sp>
        <p:nvSpPr>
          <p:cNvPr id="241" name="Google Shape;241;p11"/>
          <p:cNvSpPr txBox="1"/>
          <p:nvPr/>
        </p:nvSpPr>
        <p:spPr>
          <a:xfrm>
            <a:off x="5254581" y="2161960"/>
            <a:ext cx="48939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IN" sz="1800">
                <a:solidFill>
                  <a:schemeClr val="dk1"/>
                </a:solidFill>
                <a:latin typeface="Calibri"/>
                <a:ea typeface="Calibri"/>
                <a:cs typeface="Calibri"/>
                <a:sym typeface="Calibri"/>
              </a:rPr>
              <a:t>1/</a:t>
            </a:r>
            <a:endParaRPr sz="1800">
              <a:solidFill>
                <a:schemeClr val="dk1"/>
              </a:solidFill>
              <a:latin typeface="Calibri"/>
              <a:ea typeface="Calibri"/>
              <a:cs typeface="Calibri"/>
              <a:sym typeface="Calibri"/>
            </a:endParaRPr>
          </a:p>
        </p:txBody>
      </p:sp>
      <p:sp>
        <p:nvSpPr>
          <p:cNvPr id="242" name="Google Shape;242;p11"/>
          <p:cNvSpPr txBox="1"/>
          <p:nvPr/>
        </p:nvSpPr>
        <p:spPr>
          <a:xfrm>
            <a:off x="5499280" y="2161960"/>
            <a:ext cx="1374282"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IN" sz="1800">
                <a:solidFill>
                  <a:schemeClr val="dk1"/>
                </a:solidFill>
                <a:latin typeface="Calibri"/>
                <a:ea typeface="Calibri"/>
                <a:cs typeface="Calibri"/>
                <a:sym typeface="Calibri"/>
              </a:rPr>
              <a:t>min(1,5,1,1)</a:t>
            </a:r>
            <a:endParaRPr sz="1800">
              <a:solidFill>
                <a:schemeClr val="dk1"/>
              </a:solidFill>
              <a:latin typeface="Calibri"/>
              <a:ea typeface="Calibri"/>
              <a:cs typeface="Calibri"/>
              <a:sym typeface="Calibri"/>
            </a:endParaRPr>
          </a:p>
        </p:txBody>
      </p:sp>
      <p:sp>
        <p:nvSpPr>
          <p:cNvPr id="243" name="Google Shape;243;p11"/>
          <p:cNvSpPr txBox="1"/>
          <p:nvPr/>
        </p:nvSpPr>
        <p:spPr>
          <a:xfrm>
            <a:off x="4391697" y="4969555"/>
            <a:ext cx="512741"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IN" sz="1800">
                <a:solidFill>
                  <a:schemeClr val="dk1"/>
                </a:solidFill>
                <a:latin typeface="Calibri"/>
                <a:ea typeface="Calibri"/>
                <a:cs typeface="Calibri"/>
                <a:sym typeface="Calibri"/>
              </a:rPr>
              <a:t>2/</a:t>
            </a:r>
            <a:endParaRPr sz="1800">
              <a:solidFill>
                <a:schemeClr val="dk1"/>
              </a:solidFill>
              <a:latin typeface="Calibri"/>
              <a:ea typeface="Calibri"/>
              <a:cs typeface="Calibri"/>
              <a:sym typeface="Calibri"/>
            </a:endParaRPr>
          </a:p>
        </p:txBody>
      </p:sp>
      <p:sp>
        <p:nvSpPr>
          <p:cNvPr id="244" name="Google Shape;244;p11"/>
          <p:cNvSpPr txBox="1"/>
          <p:nvPr/>
        </p:nvSpPr>
        <p:spPr>
          <a:xfrm>
            <a:off x="6641743" y="3696762"/>
            <a:ext cx="48939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IN" sz="1800">
                <a:solidFill>
                  <a:schemeClr val="dk1"/>
                </a:solidFill>
                <a:latin typeface="Calibri"/>
                <a:ea typeface="Calibri"/>
                <a:cs typeface="Calibri"/>
                <a:sym typeface="Calibri"/>
              </a:rPr>
              <a:t>3/</a:t>
            </a:r>
            <a:endParaRPr sz="1800">
              <a:solidFill>
                <a:schemeClr val="dk1"/>
              </a:solidFill>
              <a:latin typeface="Calibri"/>
              <a:ea typeface="Calibri"/>
              <a:cs typeface="Calibri"/>
              <a:sym typeface="Calibri"/>
            </a:endParaRPr>
          </a:p>
        </p:txBody>
      </p:sp>
      <p:sp>
        <p:nvSpPr>
          <p:cNvPr id="245" name="Google Shape;245;p11"/>
          <p:cNvSpPr txBox="1"/>
          <p:nvPr/>
        </p:nvSpPr>
        <p:spPr>
          <a:xfrm>
            <a:off x="6641743" y="4950020"/>
            <a:ext cx="48939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IN" sz="1800">
                <a:solidFill>
                  <a:schemeClr val="dk1"/>
                </a:solidFill>
                <a:latin typeface="Calibri"/>
                <a:ea typeface="Calibri"/>
                <a:cs typeface="Calibri"/>
                <a:sym typeface="Calibri"/>
              </a:rPr>
              <a:t>4/</a:t>
            </a:r>
            <a:endParaRPr sz="1800">
              <a:solidFill>
                <a:schemeClr val="dk1"/>
              </a:solidFill>
              <a:latin typeface="Calibri"/>
              <a:ea typeface="Calibri"/>
              <a:cs typeface="Calibri"/>
              <a:sym typeface="Calibri"/>
            </a:endParaRPr>
          </a:p>
        </p:txBody>
      </p:sp>
      <p:sp>
        <p:nvSpPr>
          <p:cNvPr id="246" name="Google Shape;246;p11"/>
          <p:cNvSpPr txBox="1"/>
          <p:nvPr/>
        </p:nvSpPr>
        <p:spPr>
          <a:xfrm>
            <a:off x="6873562" y="4945728"/>
            <a:ext cx="1300499"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IN" sz="1800">
                <a:solidFill>
                  <a:schemeClr val="dk1"/>
                </a:solidFill>
                <a:latin typeface="Calibri"/>
                <a:ea typeface="Calibri"/>
                <a:cs typeface="Calibri"/>
                <a:sym typeface="Calibri"/>
              </a:rPr>
              <a:t>2</a:t>
            </a:r>
            <a:endParaRPr sz="1800">
              <a:solidFill>
                <a:schemeClr val="dk1"/>
              </a:solidFill>
              <a:latin typeface="Calibri"/>
              <a:ea typeface="Calibri"/>
              <a:cs typeface="Calibri"/>
              <a:sym typeface="Calibri"/>
            </a:endParaRPr>
          </a:p>
        </p:txBody>
      </p:sp>
      <p:sp>
        <p:nvSpPr>
          <p:cNvPr id="247" name="Google Shape;247;p11"/>
          <p:cNvSpPr txBox="1"/>
          <p:nvPr/>
        </p:nvSpPr>
        <p:spPr>
          <a:xfrm>
            <a:off x="6853975" y="3706162"/>
            <a:ext cx="1320085"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IN" sz="1800">
                <a:solidFill>
                  <a:schemeClr val="dk1"/>
                </a:solidFill>
                <a:latin typeface="Calibri"/>
                <a:ea typeface="Calibri"/>
                <a:cs typeface="Calibri"/>
                <a:sym typeface="Calibri"/>
              </a:rPr>
              <a:t>1</a:t>
            </a:r>
            <a:endParaRPr sz="1800">
              <a:solidFill>
                <a:schemeClr val="dk1"/>
              </a:solidFill>
              <a:latin typeface="Calibri"/>
              <a:ea typeface="Calibri"/>
              <a:cs typeface="Calibri"/>
              <a:sym typeface="Calibri"/>
            </a:endParaRPr>
          </a:p>
        </p:txBody>
      </p:sp>
      <p:sp>
        <p:nvSpPr>
          <p:cNvPr id="248" name="Google Shape;248;p11"/>
          <p:cNvSpPr txBox="1"/>
          <p:nvPr/>
        </p:nvSpPr>
        <p:spPr>
          <a:xfrm>
            <a:off x="4622174" y="4972227"/>
            <a:ext cx="1121805"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IN" sz="1800">
                <a:solidFill>
                  <a:schemeClr val="dk1"/>
                </a:solidFill>
                <a:latin typeface="Calibri"/>
                <a:ea typeface="Calibri"/>
                <a:cs typeface="Calibri"/>
                <a:sym typeface="Calibri"/>
              </a:rPr>
              <a:t>1</a:t>
            </a:r>
            <a:endParaRPr sz="1800">
              <a:solidFill>
                <a:schemeClr val="dk1"/>
              </a:solidFill>
              <a:latin typeface="Calibri"/>
              <a:ea typeface="Calibri"/>
              <a:cs typeface="Calibri"/>
              <a:sym typeface="Calibri"/>
            </a:endParaRPr>
          </a:p>
        </p:txBody>
      </p:sp>
      <p:sp>
        <p:nvSpPr>
          <p:cNvPr id="249" name="Google Shape;249;p11"/>
          <p:cNvSpPr txBox="1"/>
          <p:nvPr/>
        </p:nvSpPr>
        <p:spPr>
          <a:xfrm>
            <a:off x="3030964" y="3521496"/>
            <a:ext cx="452101"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IN" sz="1800">
                <a:solidFill>
                  <a:schemeClr val="dk1"/>
                </a:solidFill>
                <a:latin typeface="Calibri"/>
                <a:ea typeface="Calibri"/>
                <a:cs typeface="Calibri"/>
                <a:sym typeface="Calibri"/>
              </a:rPr>
              <a:t>5/</a:t>
            </a:r>
            <a:endParaRPr sz="1800">
              <a:solidFill>
                <a:schemeClr val="dk1"/>
              </a:solidFill>
              <a:latin typeface="Calibri"/>
              <a:ea typeface="Calibri"/>
              <a:cs typeface="Calibri"/>
              <a:sym typeface="Calibri"/>
            </a:endParaRPr>
          </a:p>
        </p:txBody>
      </p:sp>
      <p:sp>
        <p:nvSpPr>
          <p:cNvPr id="250" name="Google Shape;250;p11"/>
          <p:cNvSpPr txBox="1"/>
          <p:nvPr/>
        </p:nvSpPr>
        <p:spPr>
          <a:xfrm>
            <a:off x="2960802" y="4784889"/>
            <a:ext cx="48939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IN" sz="1800">
                <a:solidFill>
                  <a:schemeClr val="dk1"/>
                </a:solidFill>
                <a:latin typeface="Calibri"/>
                <a:ea typeface="Calibri"/>
                <a:cs typeface="Calibri"/>
                <a:sym typeface="Calibri"/>
              </a:rPr>
              <a:t>6/</a:t>
            </a:r>
            <a:endParaRPr sz="1800">
              <a:solidFill>
                <a:schemeClr val="dk1"/>
              </a:solidFill>
              <a:latin typeface="Calibri"/>
              <a:ea typeface="Calibri"/>
              <a:cs typeface="Calibri"/>
              <a:sym typeface="Calibri"/>
            </a:endParaRPr>
          </a:p>
        </p:txBody>
      </p:sp>
      <p:sp>
        <p:nvSpPr>
          <p:cNvPr id="251" name="Google Shape;251;p11"/>
          <p:cNvSpPr txBox="1"/>
          <p:nvPr/>
        </p:nvSpPr>
        <p:spPr>
          <a:xfrm>
            <a:off x="3186851" y="4804454"/>
            <a:ext cx="48939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IN" sz="1800">
                <a:solidFill>
                  <a:schemeClr val="dk1"/>
                </a:solidFill>
                <a:latin typeface="Calibri"/>
                <a:ea typeface="Calibri"/>
                <a:cs typeface="Calibri"/>
                <a:sym typeface="Calibri"/>
              </a:rPr>
              <a:t>6</a:t>
            </a:r>
            <a:endParaRPr sz="1800">
              <a:solidFill>
                <a:schemeClr val="dk1"/>
              </a:solidFill>
              <a:latin typeface="Calibri"/>
              <a:ea typeface="Calibri"/>
              <a:cs typeface="Calibri"/>
              <a:sym typeface="Calibri"/>
            </a:endParaRPr>
          </a:p>
        </p:txBody>
      </p:sp>
      <p:sp>
        <p:nvSpPr>
          <p:cNvPr id="252" name="Google Shape;252;p11"/>
          <p:cNvSpPr txBox="1"/>
          <p:nvPr/>
        </p:nvSpPr>
        <p:spPr>
          <a:xfrm>
            <a:off x="3257014" y="3531279"/>
            <a:ext cx="48939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IN" sz="1800">
                <a:solidFill>
                  <a:schemeClr val="dk1"/>
                </a:solidFill>
                <a:latin typeface="Calibri"/>
                <a:ea typeface="Calibri"/>
                <a:cs typeface="Calibri"/>
                <a:sym typeface="Calibri"/>
              </a:rPr>
              <a:t>5</a:t>
            </a:r>
            <a:endParaRPr sz="1800">
              <a:solidFill>
                <a:schemeClr val="dk1"/>
              </a:solidFill>
              <a:latin typeface="Calibri"/>
              <a:ea typeface="Calibri"/>
              <a:cs typeface="Calibri"/>
              <a:sym typeface="Calibri"/>
            </a:endParaRPr>
          </a:p>
        </p:txBody>
      </p:sp>
      <p:graphicFrame>
        <p:nvGraphicFramePr>
          <p:cNvPr id="253" name="Google Shape;253;p11"/>
          <p:cNvGraphicFramePr/>
          <p:nvPr/>
        </p:nvGraphicFramePr>
        <p:xfrm>
          <a:off x="8371266" y="1045884"/>
          <a:ext cx="3000000" cy="3000000"/>
        </p:xfrm>
        <a:graphic>
          <a:graphicData uri="http://schemas.openxmlformats.org/drawingml/2006/table">
            <a:tbl>
              <a:tblPr bandRow="1" firstRow="1">
                <a:noFill/>
                <a:tableStyleId>{81B9E3A4-FCBB-4BA5-AF6A-F4D7D448BCD2}</a:tableStyleId>
              </a:tblPr>
              <a:tblGrid>
                <a:gridCol w="1602700"/>
                <a:gridCol w="1602700"/>
              </a:tblGrid>
              <a:tr h="370850">
                <a:tc>
                  <a:txBody>
                    <a:bodyPr/>
                    <a:lstStyle/>
                    <a:p>
                      <a:pPr indent="0" lvl="0" marL="0" marR="0" rtl="0" algn="l">
                        <a:spcBef>
                          <a:spcPts val="0"/>
                        </a:spcBef>
                        <a:spcAft>
                          <a:spcPts val="0"/>
                        </a:spcAft>
                        <a:buNone/>
                      </a:pPr>
                      <a:r>
                        <a:rPr lang="en-IN" sz="1800"/>
                        <a:t>Node</a:t>
                      </a:r>
                      <a:endParaRPr sz="1800"/>
                    </a:p>
                  </a:txBody>
                  <a:tcPr marT="45725" marB="45725" marR="91450" marL="91450"/>
                </a:tc>
                <a:tc>
                  <a:txBody>
                    <a:bodyPr/>
                    <a:lstStyle/>
                    <a:p>
                      <a:pPr indent="0" lvl="0" marL="0" marR="0" rtl="0" algn="l">
                        <a:spcBef>
                          <a:spcPts val="0"/>
                        </a:spcBef>
                        <a:spcAft>
                          <a:spcPts val="0"/>
                        </a:spcAft>
                        <a:buNone/>
                      </a:pPr>
                      <a:r>
                        <a:rPr lang="en-IN" sz="1800"/>
                        <a:t>Parent</a:t>
                      </a:r>
                      <a:endParaRPr sz="1800"/>
                    </a:p>
                  </a:txBody>
                  <a:tcPr marT="45725" marB="45725" marR="91450" marL="91450"/>
                </a:tc>
              </a:tr>
              <a:tr h="370850">
                <a:tc>
                  <a:txBody>
                    <a:bodyPr/>
                    <a:lstStyle/>
                    <a:p>
                      <a:pPr indent="0" lvl="0" marL="0" marR="0" rtl="0" algn="l">
                        <a:spcBef>
                          <a:spcPts val="0"/>
                        </a:spcBef>
                        <a:spcAft>
                          <a:spcPts val="0"/>
                        </a:spcAft>
                        <a:buNone/>
                      </a:pPr>
                      <a:r>
                        <a:rPr lang="en-IN" sz="1800"/>
                        <a:t>1</a:t>
                      </a:r>
                      <a:endParaRPr sz="1800"/>
                    </a:p>
                  </a:txBody>
                  <a:tcPr marT="45725" marB="45725" marR="91450" marL="91450"/>
                </a:tc>
                <a:tc>
                  <a:txBody>
                    <a:bodyPr/>
                    <a:lstStyle/>
                    <a:p>
                      <a:pPr indent="0" lvl="0" marL="0" marR="0" rtl="0" algn="l">
                        <a:spcBef>
                          <a:spcPts val="0"/>
                        </a:spcBef>
                        <a:spcAft>
                          <a:spcPts val="0"/>
                        </a:spcAft>
                        <a:buNone/>
                      </a:pPr>
                      <a:r>
                        <a:rPr lang="en-IN" sz="1800"/>
                        <a:t>-1</a:t>
                      </a:r>
                      <a:endParaRPr sz="1800"/>
                    </a:p>
                  </a:txBody>
                  <a:tcPr marT="45725" marB="45725" marR="91450" marL="91450"/>
                </a:tc>
              </a:tr>
              <a:tr h="370850">
                <a:tc>
                  <a:txBody>
                    <a:bodyPr/>
                    <a:lstStyle/>
                    <a:p>
                      <a:pPr indent="0" lvl="0" marL="0" marR="0" rtl="0" algn="l">
                        <a:spcBef>
                          <a:spcPts val="0"/>
                        </a:spcBef>
                        <a:spcAft>
                          <a:spcPts val="0"/>
                        </a:spcAft>
                        <a:buNone/>
                      </a:pPr>
                      <a:r>
                        <a:rPr lang="en-IN" sz="1800"/>
                        <a:t>2</a:t>
                      </a:r>
                      <a:endParaRPr sz="1800"/>
                    </a:p>
                  </a:txBody>
                  <a:tcPr marT="45725" marB="45725" marR="91450" marL="91450"/>
                </a:tc>
                <a:tc>
                  <a:txBody>
                    <a:bodyPr/>
                    <a:lstStyle/>
                    <a:p>
                      <a:pPr indent="0" lvl="0" marL="0" marR="0" rtl="0" algn="l">
                        <a:spcBef>
                          <a:spcPts val="0"/>
                        </a:spcBef>
                        <a:spcAft>
                          <a:spcPts val="0"/>
                        </a:spcAft>
                        <a:buNone/>
                      </a:pPr>
                      <a:r>
                        <a:rPr lang="en-IN" sz="1800"/>
                        <a:t>1</a:t>
                      </a:r>
                      <a:endParaRPr sz="1800"/>
                    </a:p>
                  </a:txBody>
                  <a:tcPr marT="45725" marB="45725" marR="91450" marL="91450"/>
                </a:tc>
              </a:tr>
              <a:tr h="370850">
                <a:tc>
                  <a:txBody>
                    <a:bodyPr/>
                    <a:lstStyle/>
                    <a:p>
                      <a:pPr indent="0" lvl="0" marL="0" marR="0" rtl="0" algn="l">
                        <a:spcBef>
                          <a:spcPts val="0"/>
                        </a:spcBef>
                        <a:spcAft>
                          <a:spcPts val="0"/>
                        </a:spcAft>
                        <a:buNone/>
                      </a:pPr>
                      <a:r>
                        <a:rPr lang="en-IN" sz="1800"/>
                        <a:t>3</a:t>
                      </a:r>
                      <a:endParaRPr sz="1800"/>
                    </a:p>
                  </a:txBody>
                  <a:tcPr marT="45725" marB="45725" marR="91450" marL="91450"/>
                </a:tc>
                <a:tc>
                  <a:txBody>
                    <a:bodyPr/>
                    <a:lstStyle/>
                    <a:p>
                      <a:pPr indent="0" lvl="0" marL="0" marR="0" rtl="0" algn="l">
                        <a:spcBef>
                          <a:spcPts val="0"/>
                        </a:spcBef>
                        <a:spcAft>
                          <a:spcPts val="0"/>
                        </a:spcAft>
                        <a:buNone/>
                      </a:pPr>
                      <a:r>
                        <a:rPr lang="en-IN" sz="1800"/>
                        <a:t>2</a:t>
                      </a:r>
                      <a:endParaRPr sz="1800"/>
                    </a:p>
                  </a:txBody>
                  <a:tcPr marT="45725" marB="45725" marR="91450" marL="91450"/>
                </a:tc>
              </a:tr>
              <a:tr h="370850">
                <a:tc>
                  <a:txBody>
                    <a:bodyPr/>
                    <a:lstStyle/>
                    <a:p>
                      <a:pPr indent="0" lvl="0" marL="0" marR="0" rtl="0" algn="l">
                        <a:spcBef>
                          <a:spcPts val="0"/>
                        </a:spcBef>
                        <a:spcAft>
                          <a:spcPts val="0"/>
                        </a:spcAft>
                        <a:buNone/>
                      </a:pPr>
                      <a:r>
                        <a:rPr lang="en-IN" sz="1800"/>
                        <a:t>4</a:t>
                      </a:r>
                      <a:endParaRPr sz="1800"/>
                    </a:p>
                  </a:txBody>
                  <a:tcPr marT="45725" marB="45725" marR="91450" marL="91450"/>
                </a:tc>
                <a:tc>
                  <a:txBody>
                    <a:bodyPr/>
                    <a:lstStyle/>
                    <a:p>
                      <a:pPr indent="0" lvl="0" marL="0" marR="0" rtl="0" algn="l">
                        <a:spcBef>
                          <a:spcPts val="0"/>
                        </a:spcBef>
                        <a:spcAft>
                          <a:spcPts val="0"/>
                        </a:spcAft>
                        <a:buNone/>
                      </a:pPr>
                      <a:r>
                        <a:rPr lang="en-IN" sz="1800"/>
                        <a:t>3</a:t>
                      </a:r>
                      <a:endParaRPr sz="1800"/>
                    </a:p>
                  </a:txBody>
                  <a:tcPr marT="45725" marB="45725" marR="91450" marL="91450"/>
                </a:tc>
              </a:tr>
              <a:tr h="370850">
                <a:tc>
                  <a:txBody>
                    <a:bodyPr/>
                    <a:lstStyle/>
                    <a:p>
                      <a:pPr indent="0" lvl="0" marL="0" marR="0" rtl="0" algn="l">
                        <a:spcBef>
                          <a:spcPts val="0"/>
                        </a:spcBef>
                        <a:spcAft>
                          <a:spcPts val="0"/>
                        </a:spcAft>
                        <a:buNone/>
                      </a:pPr>
                      <a:r>
                        <a:rPr lang="en-IN" sz="1800"/>
                        <a:t>0</a:t>
                      </a:r>
                      <a:endParaRPr sz="1800"/>
                    </a:p>
                  </a:txBody>
                  <a:tcPr marT="45725" marB="45725" marR="91450" marL="91450"/>
                </a:tc>
                <a:tc>
                  <a:txBody>
                    <a:bodyPr/>
                    <a:lstStyle/>
                    <a:p>
                      <a:pPr indent="0" lvl="0" marL="0" marR="0" rtl="0" algn="l">
                        <a:spcBef>
                          <a:spcPts val="0"/>
                        </a:spcBef>
                        <a:spcAft>
                          <a:spcPts val="0"/>
                        </a:spcAft>
                        <a:buNone/>
                      </a:pPr>
                      <a:r>
                        <a:rPr lang="en-IN" sz="1800"/>
                        <a:t>1</a:t>
                      </a:r>
                      <a:endParaRPr sz="1800"/>
                    </a:p>
                  </a:txBody>
                  <a:tcPr marT="45725" marB="45725" marR="91450" marL="91450"/>
                </a:tc>
              </a:tr>
              <a:tr h="370850">
                <a:tc>
                  <a:txBody>
                    <a:bodyPr/>
                    <a:lstStyle/>
                    <a:p>
                      <a:pPr indent="0" lvl="0" marL="0" marR="0" rtl="0" algn="l">
                        <a:spcBef>
                          <a:spcPts val="0"/>
                        </a:spcBef>
                        <a:spcAft>
                          <a:spcPts val="0"/>
                        </a:spcAft>
                        <a:buNone/>
                      </a:pPr>
                      <a:r>
                        <a:rPr lang="en-IN" sz="1800"/>
                        <a:t>5</a:t>
                      </a:r>
                      <a:endParaRPr sz="1800"/>
                    </a:p>
                  </a:txBody>
                  <a:tcPr marT="45725" marB="45725" marR="91450" marL="91450"/>
                </a:tc>
                <a:tc>
                  <a:txBody>
                    <a:bodyPr/>
                    <a:lstStyle/>
                    <a:p>
                      <a:pPr indent="0" lvl="0" marL="0" marR="0" rtl="0" algn="l">
                        <a:spcBef>
                          <a:spcPts val="0"/>
                        </a:spcBef>
                        <a:spcAft>
                          <a:spcPts val="0"/>
                        </a:spcAft>
                        <a:buNone/>
                      </a:pPr>
                      <a:r>
                        <a:rPr lang="en-IN" sz="1800"/>
                        <a:t>0</a:t>
                      </a:r>
                      <a:endParaRPr sz="1800"/>
                    </a:p>
                  </a:txBody>
                  <a:tcPr marT="45725" marB="45725" marR="91450" marL="91450"/>
                </a:tc>
              </a:tr>
            </a:tbl>
          </a:graphicData>
        </a:graphic>
      </p:graphicFrame>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49"/>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50"/>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51"/>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52"/>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7" name="Shape 257"/>
        <p:cNvGrpSpPr/>
        <p:nvPr/>
      </p:nvGrpSpPr>
      <p:grpSpPr>
        <a:xfrm>
          <a:off x="0" y="0"/>
          <a:ext cx="0" cy="0"/>
          <a:chOff x="0" y="0"/>
          <a:chExt cx="0" cy="0"/>
        </a:xfrm>
      </p:grpSpPr>
      <p:sp>
        <p:nvSpPr>
          <p:cNvPr id="258" name="Google Shape;258;p12"/>
          <p:cNvSpPr txBox="1"/>
          <p:nvPr>
            <p:ph type="title"/>
          </p:nvPr>
        </p:nvSpPr>
        <p:spPr>
          <a:xfrm>
            <a:off x="0" y="-162908"/>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rPr lang="en-IN"/>
              <a:t>Code</a:t>
            </a:r>
            <a:endParaRPr/>
          </a:p>
        </p:txBody>
      </p:sp>
      <p:pic>
        <p:nvPicPr>
          <p:cNvPr id="259" name="Google Shape;259;p12"/>
          <p:cNvPicPr preferRelativeResize="0"/>
          <p:nvPr/>
        </p:nvPicPr>
        <p:blipFill rotWithShape="1">
          <a:blip r:embed="rId3">
            <a:alphaModFix/>
          </a:blip>
          <a:srcRect b="0" l="0" r="0" t="0"/>
          <a:stretch/>
        </p:blipFill>
        <p:spPr>
          <a:xfrm>
            <a:off x="8328873" y="3065172"/>
            <a:ext cx="3810423" cy="3695229"/>
          </a:xfrm>
          <a:prstGeom prst="rect">
            <a:avLst/>
          </a:prstGeom>
          <a:noFill/>
          <a:ln>
            <a:noFill/>
          </a:ln>
        </p:spPr>
      </p:pic>
      <p:pic>
        <p:nvPicPr>
          <p:cNvPr id="260" name="Google Shape;260;p12"/>
          <p:cNvPicPr preferRelativeResize="0"/>
          <p:nvPr/>
        </p:nvPicPr>
        <p:blipFill>
          <a:blip r:embed="rId4">
            <a:alphaModFix/>
          </a:blip>
          <a:stretch>
            <a:fillRect/>
          </a:stretch>
        </p:blipFill>
        <p:spPr>
          <a:xfrm>
            <a:off x="152400" y="799850"/>
            <a:ext cx="7875750" cy="5896824"/>
          </a:xfrm>
          <a:prstGeom prst="rect">
            <a:avLst/>
          </a:prstGeom>
          <a:noFill/>
          <a:ln>
            <a:noFill/>
          </a:ln>
        </p:spPr>
      </p:pic>
      <p:sp>
        <p:nvSpPr>
          <p:cNvPr id="261" name="Google Shape;261;p12"/>
          <p:cNvSpPr txBox="1"/>
          <p:nvPr/>
        </p:nvSpPr>
        <p:spPr>
          <a:xfrm>
            <a:off x="8994100" y="947600"/>
            <a:ext cx="2939100" cy="722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IN">
                <a:latin typeface="Calibri"/>
                <a:ea typeface="Calibri"/>
                <a:cs typeface="Calibri"/>
                <a:sym typeface="Calibri"/>
              </a:rPr>
              <a:t>Graph considered to be undirected here.</a:t>
            </a:r>
            <a:endParaRPr>
              <a:latin typeface="Calibri"/>
              <a:ea typeface="Calibri"/>
              <a:cs typeface="Calibri"/>
              <a:sym typeface="Calibri"/>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5" name="Shape 265"/>
        <p:cNvGrpSpPr/>
        <p:nvPr/>
      </p:nvGrpSpPr>
      <p:grpSpPr>
        <a:xfrm>
          <a:off x="0" y="0"/>
          <a:ext cx="0" cy="0"/>
          <a:chOff x="0" y="0"/>
          <a:chExt cx="0" cy="0"/>
        </a:xfrm>
      </p:grpSpPr>
      <p:sp>
        <p:nvSpPr>
          <p:cNvPr id="266" name="Google Shape;266;p13"/>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rPr lang="en-IN"/>
              <a:t>Bridge</a:t>
            </a:r>
            <a:endParaRPr/>
          </a:p>
        </p:txBody>
      </p:sp>
      <p:sp>
        <p:nvSpPr>
          <p:cNvPr id="267" name="Google Shape;267;p13"/>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Autofit/>
          </a:bodyPr>
          <a:lstStyle/>
          <a:p>
            <a:pPr indent="-228600" lvl="0" marL="228600" rtl="0" algn="l">
              <a:lnSpc>
                <a:spcPct val="90000"/>
              </a:lnSpc>
              <a:spcBef>
                <a:spcPts val="0"/>
              </a:spcBef>
              <a:spcAft>
                <a:spcPts val="0"/>
              </a:spcAft>
              <a:buClr>
                <a:schemeClr val="dk1"/>
              </a:buClr>
              <a:buSzPts val="2000"/>
              <a:buChar char="•"/>
            </a:pPr>
            <a:r>
              <a:rPr lang="en-IN" sz="2000"/>
              <a:t>An edge in a graph between vertices say u and v is called a Bridge, if after removing it, there will be no path left between u and v.</a:t>
            </a:r>
            <a:endParaRPr/>
          </a:p>
          <a:p>
            <a:pPr indent="-228600" lvl="0" marL="228600" rtl="0" algn="l">
              <a:lnSpc>
                <a:spcPct val="90000"/>
              </a:lnSpc>
              <a:spcBef>
                <a:spcPts val="1000"/>
              </a:spcBef>
              <a:spcAft>
                <a:spcPts val="0"/>
              </a:spcAft>
              <a:buClr>
                <a:schemeClr val="dk1"/>
              </a:buClr>
              <a:buSzPts val="2000"/>
              <a:buChar char="•"/>
            </a:pPr>
            <a:r>
              <a:rPr lang="en-IN" sz="2000"/>
              <a:t>Refer Here - </a:t>
            </a:r>
            <a:r>
              <a:rPr lang="en-IN" sz="2000" u="sng">
                <a:solidFill>
                  <a:schemeClr val="hlink"/>
                </a:solidFill>
                <a:hlinkClick r:id="rId3"/>
              </a:rPr>
              <a:t>https://www.hackerearth.com/practice/algorithms/graphs/articulation-points-and-bridges/tutorial/</a:t>
            </a:r>
            <a:endParaRPr sz="2000"/>
          </a:p>
        </p:txBody>
      </p:sp>
      <p:pic>
        <p:nvPicPr>
          <p:cNvPr descr="enter image description here" id="268" name="Google Shape;268;p13"/>
          <p:cNvPicPr preferRelativeResize="0"/>
          <p:nvPr/>
        </p:nvPicPr>
        <p:blipFill rotWithShape="1">
          <a:blip r:embed="rId4">
            <a:alphaModFix/>
          </a:blip>
          <a:srcRect b="0" l="0" r="0" t="0"/>
          <a:stretch/>
        </p:blipFill>
        <p:spPr>
          <a:xfrm>
            <a:off x="3238500" y="2639008"/>
            <a:ext cx="5715000" cy="4762500"/>
          </a:xfrm>
          <a:prstGeom prst="rect">
            <a:avLst/>
          </a:prstGeom>
          <a:noFill/>
          <a:ln>
            <a:noFill/>
          </a:ln>
        </p:spPr>
      </p:pic>
      <p:cxnSp>
        <p:nvCxnSpPr>
          <p:cNvPr id="269" name="Google Shape;269;p13"/>
          <p:cNvCxnSpPr/>
          <p:nvPr/>
        </p:nvCxnSpPr>
        <p:spPr>
          <a:xfrm flipH="1" rot="10800000">
            <a:off x="5087155" y="3760631"/>
            <a:ext cx="785611" cy="759854"/>
          </a:xfrm>
          <a:prstGeom prst="straightConnector1">
            <a:avLst/>
          </a:prstGeom>
          <a:noFill/>
          <a:ln cap="flat" cmpd="sng" w="66675">
            <a:solidFill>
              <a:srgbClr val="FF0000"/>
            </a:solidFill>
            <a:prstDash val="solid"/>
            <a:miter lim="800000"/>
            <a:headEnd len="sm" w="sm" type="none"/>
            <a:tailEnd len="sm" w="sm" type="none"/>
          </a:ln>
        </p:spPr>
      </p:cxnSp>
      <p:cxnSp>
        <p:nvCxnSpPr>
          <p:cNvPr id="270" name="Google Shape;270;p13"/>
          <p:cNvCxnSpPr/>
          <p:nvPr/>
        </p:nvCxnSpPr>
        <p:spPr>
          <a:xfrm rot="10800000">
            <a:off x="4881093" y="5020258"/>
            <a:ext cx="0" cy="620688"/>
          </a:xfrm>
          <a:prstGeom prst="straightConnector1">
            <a:avLst/>
          </a:prstGeom>
          <a:noFill/>
          <a:ln cap="flat" cmpd="sng" w="66675">
            <a:solidFill>
              <a:srgbClr val="FF0000"/>
            </a:solidFill>
            <a:prstDash val="solid"/>
            <a:miter lim="800000"/>
            <a:headEnd len="sm" w="sm" type="none"/>
            <a:tailEnd len="sm" w="sm" type="none"/>
          </a:ln>
        </p:spPr>
      </p:cxn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4" name="Shape 274"/>
        <p:cNvGrpSpPr/>
        <p:nvPr/>
      </p:nvGrpSpPr>
      <p:grpSpPr>
        <a:xfrm>
          <a:off x="0" y="0"/>
          <a:ext cx="0" cy="0"/>
          <a:chOff x="0" y="0"/>
          <a:chExt cx="0" cy="0"/>
        </a:xfrm>
      </p:grpSpPr>
      <p:sp>
        <p:nvSpPr>
          <p:cNvPr id="275" name="Google Shape;275;p14"/>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rPr lang="en-IN"/>
              <a:t>Bridge</a:t>
            </a:r>
            <a:endParaRPr/>
          </a:p>
        </p:txBody>
      </p:sp>
      <p:pic>
        <p:nvPicPr>
          <p:cNvPr id="276" name="Google Shape;276;p14"/>
          <p:cNvPicPr preferRelativeResize="0"/>
          <p:nvPr/>
        </p:nvPicPr>
        <p:blipFill rotWithShape="1">
          <a:blip r:embed="rId3">
            <a:alphaModFix/>
          </a:blip>
          <a:srcRect b="0" l="0" r="0" t="0"/>
          <a:stretch/>
        </p:blipFill>
        <p:spPr>
          <a:xfrm>
            <a:off x="8346179" y="2820474"/>
            <a:ext cx="3519777" cy="3876542"/>
          </a:xfrm>
          <a:prstGeom prst="rect">
            <a:avLst/>
          </a:prstGeom>
          <a:noFill/>
          <a:ln>
            <a:noFill/>
          </a:ln>
        </p:spPr>
      </p:pic>
      <p:pic>
        <p:nvPicPr>
          <p:cNvPr id="277" name="Google Shape;277;p14"/>
          <p:cNvPicPr preferRelativeResize="0"/>
          <p:nvPr/>
        </p:nvPicPr>
        <p:blipFill>
          <a:blip r:embed="rId4">
            <a:alphaModFix/>
          </a:blip>
          <a:stretch>
            <a:fillRect/>
          </a:stretch>
        </p:blipFill>
        <p:spPr>
          <a:xfrm>
            <a:off x="152400" y="1392325"/>
            <a:ext cx="8093651" cy="5304700"/>
          </a:xfrm>
          <a:prstGeom prst="rect">
            <a:avLst/>
          </a:prstGeom>
          <a:noFill/>
          <a:ln>
            <a:noFill/>
          </a:ln>
        </p:spPr>
      </p:pic>
      <p:sp>
        <p:nvSpPr>
          <p:cNvPr id="278" name="Google Shape;278;p14"/>
          <p:cNvSpPr txBox="1"/>
          <p:nvPr/>
        </p:nvSpPr>
        <p:spPr>
          <a:xfrm>
            <a:off x="8994100" y="947600"/>
            <a:ext cx="2939100" cy="722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IN">
                <a:latin typeface="Calibri"/>
                <a:ea typeface="Calibri"/>
                <a:cs typeface="Calibri"/>
                <a:sym typeface="Calibri"/>
              </a:rPr>
              <a:t>Graph considered to be undirected here.</a:t>
            </a:r>
            <a:endParaRPr>
              <a:latin typeface="Calibri"/>
              <a:ea typeface="Calibri"/>
              <a:cs typeface="Calibri"/>
              <a:sym typeface="Calibri"/>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2" name="Shape 282"/>
        <p:cNvGrpSpPr/>
        <p:nvPr/>
      </p:nvGrpSpPr>
      <p:grpSpPr>
        <a:xfrm>
          <a:off x="0" y="0"/>
          <a:ext cx="0" cy="0"/>
          <a:chOff x="0" y="0"/>
          <a:chExt cx="0" cy="0"/>
        </a:xfrm>
      </p:grpSpPr>
      <p:sp>
        <p:nvSpPr>
          <p:cNvPr id="283" name="Google Shape;283;p15"/>
          <p:cNvSpPr txBox="1"/>
          <p:nvPr>
            <p:ph type="title"/>
          </p:nvPr>
        </p:nvSpPr>
        <p:spPr>
          <a:xfrm>
            <a:off x="838200" y="365125"/>
            <a:ext cx="11229304"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rPr lang="en-IN"/>
              <a:t>Question -   Nearest Strong City (Insomnia 2020)</a:t>
            </a:r>
            <a:endParaRPr/>
          </a:p>
        </p:txBody>
      </p:sp>
      <p:sp>
        <p:nvSpPr>
          <p:cNvPr id="284" name="Google Shape;284;p15"/>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p>
            <a:pPr indent="-228600" lvl="0" marL="228600" rtl="0" algn="l">
              <a:lnSpc>
                <a:spcPct val="90000"/>
              </a:lnSpc>
              <a:spcBef>
                <a:spcPts val="0"/>
              </a:spcBef>
              <a:spcAft>
                <a:spcPts val="0"/>
              </a:spcAft>
              <a:buClr>
                <a:schemeClr val="dk1"/>
              </a:buClr>
              <a:buSzPts val="2800"/>
              <a:buChar char="•"/>
            </a:pPr>
            <a:r>
              <a:rPr lang="en-IN" u="sng">
                <a:solidFill>
                  <a:schemeClr val="hlink"/>
                </a:solidFill>
                <a:hlinkClick r:id="rId3"/>
              </a:rPr>
              <a:t>https://www.codechef.com/INSO2020/problems/INQU2005</a:t>
            </a:r>
            <a:endParaRPr/>
          </a:p>
          <a:p>
            <a:pPr indent="-50800" lvl="0" marL="228600" rtl="0" algn="l">
              <a:lnSpc>
                <a:spcPct val="90000"/>
              </a:lnSpc>
              <a:spcBef>
                <a:spcPts val="1000"/>
              </a:spcBef>
              <a:spcAft>
                <a:spcPts val="0"/>
              </a:spcAft>
              <a:buClr>
                <a:schemeClr val="dk1"/>
              </a:buClr>
              <a:buSzPts val="2800"/>
              <a:buNone/>
            </a:pPr>
            <a:r>
              <a:t/>
            </a:r>
            <a:endParaRPr/>
          </a:p>
          <a:p>
            <a:pPr indent="-50800" lvl="0" marL="228600" rtl="0" algn="l">
              <a:lnSpc>
                <a:spcPct val="90000"/>
              </a:lnSpc>
              <a:spcBef>
                <a:spcPts val="1000"/>
              </a:spcBef>
              <a:spcAft>
                <a:spcPts val="0"/>
              </a:spcAft>
              <a:buClr>
                <a:schemeClr val="dk1"/>
              </a:buClr>
              <a:buSzPts val="2800"/>
              <a:buNone/>
            </a:pPr>
            <a:r>
              <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8" name="Shape 288"/>
        <p:cNvGrpSpPr/>
        <p:nvPr/>
      </p:nvGrpSpPr>
      <p:grpSpPr>
        <a:xfrm>
          <a:off x="0" y="0"/>
          <a:ext cx="0" cy="0"/>
          <a:chOff x="0" y="0"/>
          <a:chExt cx="0" cy="0"/>
        </a:xfrm>
      </p:grpSpPr>
      <p:sp>
        <p:nvSpPr>
          <p:cNvPr id="289" name="Google Shape;289;p16"/>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rPr lang="en-IN"/>
              <a:t>Solution</a:t>
            </a:r>
            <a:endParaRPr/>
          </a:p>
        </p:txBody>
      </p:sp>
      <p:sp>
        <p:nvSpPr>
          <p:cNvPr id="290" name="Google Shape;290;p16"/>
          <p:cNvSpPr txBox="1"/>
          <p:nvPr>
            <p:ph idx="1" type="body"/>
          </p:nvPr>
        </p:nvSpPr>
        <p:spPr>
          <a:xfrm>
            <a:off x="838200" y="1825625"/>
            <a:ext cx="10515600" cy="3016831"/>
          </a:xfrm>
          <a:prstGeom prst="rect">
            <a:avLst/>
          </a:prstGeom>
          <a:noFill/>
          <a:ln>
            <a:noFill/>
          </a:ln>
        </p:spPr>
        <p:txBody>
          <a:bodyPr anchorCtr="0" anchor="t" bIns="45700" lIns="91425" spcFirstLastPara="1" rIns="91425" wrap="square" tIns="45700">
            <a:normAutofit/>
          </a:bodyPr>
          <a:lstStyle/>
          <a:p>
            <a:pPr indent="-228600" lvl="0" marL="228600" rtl="0" algn="l">
              <a:lnSpc>
                <a:spcPct val="90000"/>
              </a:lnSpc>
              <a:spcBef>
                <a:spcPts val="0"/>
              </a:spcBef>
              <a:spcAft>
                <a:spcPts val="0"/>
              </a:spcAft>
              <a:buClr>
                <a:schemeClr val="dk1"/>
              </a:buClr>
              <a:buSzPts val="2800"/>
              <a:buChar char="•"/>
            </a:pPr>
            <a:r>
              <a:rPr lang="en-IN"/>
              <a:t>Step 1 : Find bridges.</a:t>
            </a:r>
            <a:endParaRPr/>
          </a:p>
          <a:p>
            <a:pPr indent="-228600" lvl="0" marL="228600" rtl="0" algn="l">
              <a:lnSpc>
                <a:spcPct val="90000"/>
              </a:lnSpc>
              <a:spcBef>
                <a:spcPts val="1000"/>
              </a:spcBef>
              <a:spcAft>
                <a:spcPts val="0"/>
              </a:spcAft>
              <a:buClr>
                <a:schemeClr val="dk1"/>
              </a:buClr>
              <a:buSzPts val="2800"/>
              <a:buChar char="•"/>
            </a:pPr>
            <a:r>
              <a:rPr lang="en-IN"/>
              <a:t>Step 2 : Remove bridges from graph.</a:t>
            </a:r>
            <a:endParaRPr/>
          </a:p>
          <a:p>
            <a:pPr indent="-228600" lvl="0" marL="228600" rtl="0" algn="l">
              <a:lnSpc>
                <a:spcPct val="90000"/>
              </a:lnSpc>
              <a:spcBef>
                <a:spcPts val="1000"/>
              </a:spcBef>
              <a:spcAft>
                <a:spcPts val="0"/>
              </a:spcAft>
              <a:buClr>
                <a:schemeClr val="dk1"/>
              </a:buClr>
              <a:buSzPts val="2800"/>
              <a:buChar char="•"/>
            </a:pPr>
            <a:r>
              <a:rPr lang="en-IN"/>
              <a:t>Step 3 : Apply multisource BFS in new graph.</a:t>
            </a:r>
            <a:endParaRPr/>
          </a:p>
          <a:p>
            <a:pPr indent="-228600" lvl="0" marL="228600" rtl="0" algn="l">
              <a:lnSpc>
                <a:spcPct val="90000"/>
              </a:lnSpc>
              <a:spcBef>
                <a:spcPts val="1000"/>
              </a:spcBef>
              <a:spcAft>
                <a:spcPts val="0"/>
              </a:spcAft>
              <a:buClr>
                <a:schemeClr val="dk1"/>
              </a:buClr>
              <a:buSzPts val="2800"/>
              <a:buChar char="•"/>
            </a:pPr>
            <a:r>
              <a:rPr lang="en-IN"/>
              <a:t>Editorial - </a:t>
            </a:r>
            <a:r>
              <a:rPr lang="en-IN" u="sng">
                <a:solidFill>
                  <a:schemeClr val="hlink"/>
                </a:solidFill>
                <a:hlinkClick r:id="rId3"/>
              </a:rPr>
              <a:t>https://discuss.codechef.com/problems/INQU2005</a:t>
            </a:r>
            <a:endParaRPr/>
          </a:p>
          <a:p>
            <a:pPr indent="-50800" lvl="0" marL="228600" rtl="0" algn="l">
              <a:lnSpc>
                <a:spcPct val="90000"/>
              </a:lnSpc>
              <a:spcBef>
                <a:spcPts val="1000"/>
              </a:spcBef>
              <a:spcAft>
                <a:spcPts val="0"/>
              </a:spcAft>
              <a:buClr>
                <a:schemeClr val="dk1"/>
              </a:buClr>
              <a:buSzPts val="2800"/>
              <a:buNone/>
            </a:pPr>
            <a:r>
              <a:t/>
            </a:r>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4" name="Shape 294"/>
        <p:cNvGrpSpPr/>
        <p:nvPr/>
      </p:nvGrpSpPr>
      <p:grpSpPr>
        <a:xfrm>
          <a:off x="0" y="0"/>
          <a:ext cx="0" cy="0"/>
          <a:chOff x="0" y="0"/>
          <a:chExt cx="0" cy="0"/>
        </a:xfrm>
      </p:grpSpPr>
      <p:sp>
        <p:nvSpPr>
          <p:cNvPr id="295" name="Google Shape;295;p17"/>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rPr lang="en-IN"/>
              <a:t>Sab Upper Se Chala Gaya?</a:t>
            </a:r>
            <a:endParaRPr/>
          </a:p>
        </p:txBody>
      </p:sp>
      <p:pic>
        <p:nvPicPr>
          <p:cNvPr id="296" name="Google Shape;296;p17"/>
          <p:cNvPicPr preferRelativeResize="0"/>
          <p:nvPr>
            <p:ph idx="1" type="body"/>
          </p:nvPr>
        </p:nvPicPr>
        <p:blipFill rotWithShape="1">
          <a:blip r:embed="rId3">
            <a:alphaModFix/>
          </a:blip>
          <a:srcRect b="0" l="0" r="0" t="0"/>
          <a:stretch/>
        </p:blipFill>
        <p:spPr>
          <a:xfrm>
            <a:off x="838200" y="1436789"/>
            <a:ext cx="6683062" cy="2967786"/>
          </a:xfrm>
          <a:prstGeom prst="rect">
            <a:avLst/>
          </a:prstGeom>
          <a:noFill/>
          <a:ln>
            <a:noFill/>
          </a:ln>
        </p:spPr>
      </p:pic>
      <p:sp>
        <p:nvSpPr>
          <p:cNvPr id="297" name="Google Shape;297;p17"/>
          <p:cNvSpPr txBox="1"/>
          <p:nvPr/>
        </p:nvSpPr>
        <p:spPr>
          <a:xfrm>
            <a:off x="838200" y="4790941"/>
            <a:ext cx="9426262" cy="1754326"/>
          </a:xfrm>
          <a:prstGeom prst="rect">
            <a:avLst/>
          </a:prstGeom>
          <a:noFill/>
          <a:ln>
            <a:noFill/>
          </a:ln>
        </p:spPr>
        <p:txBody>
          <a:bodyPr anchorCtr="0" anchor="t" bIns="45700" lIns="91425" spcFirstLastPara="1" rIns="91425" wrap="square" tIns="45700">
            <a:spAutoFit/>
          </a:bodyPr>
          <a:lstStyle/>
          <a:p>
            <a:pPr indent="-285750" lvl="0" marL="285750" marR="0" rtl="0" algn="l">
              <a:spcBef>
                <a:spcPts val="0"/>
              </a:spcBef>
              <a:spcAft>
                <a:spcPts val="0"/>
              </a:spcAft>
              <a:buClr>
                <a:schemeClr val="dk1"/>
              </a:buClr>
              <a:buSzPts val="1800"/>
              <a:buFont typeface="Arial"/>
              <a:buChar char="•"/>
            </a:pPr>
            <a:r>
              <a:rPr lang="en-IN" sz="1800">
                <a:solidFill>
                  <a:schemeClr val="dk1"/>
                </a:solidFill>
                <a:latin typeface="Calibri"/>
                <a:ea typeface="Calibri"/>
                <a:cs typeface="Calibri"/>
                <a:sym typeface="Calibri"/>
              </a:rPr>
              <a:t>Go through the class recording once more</a:t>
            </a:r>
            <a:endParaRPr/>
          </a:p>
          <a:p>
            <a:pPr indent="-285750" lvl="0" marL="285750" marR="0" rtl="0" algn="l">
              <a:spcBef>
                <a:spcPts val="0"/>
              </a:spcBef>
              <a:spcAft>
                <a:spcPts val="0"/>
              </a:spcAft>
              <a:buClr>
                <a:schemeClr val="dk1"/>
              </a:buClr>
              <a:buSzPts val="1800"/>
              <a:buFont typeface="Arial"/>
              <a:buChar char="•"/>
            </a:pPr>
            <a:r>
              <a:rPr lang="en-IN" sz="1800">
                <a:solidFill>
                  <a:schemeClr val="dk1"/>
                </a:solidFill>
                <a:latin typeface="Calibri"/>
                <a:ea typeface="Calibri"/>
                <a:cs typeface="Calibri"/>
                <a:sym typeface="Calibri"/>
              </a:rPr>
              <a:t>Check out video lecture by Tushar Roy - </a:t>
            </a:r>
            <a:r>
              <a:rPr lang="en-IN" sz="1800" u="sng">
                <a:solidFill>
                  <a:schemeClr val="dk1"/>
                </a:solidFill>
                <a:latin typeface="Calibri"/>
                <a:ea typeface="Calibri"/>
                <a:cs typeface="Calibri"/>
                <a:sym typeface="Calibri"/>
                <a:hlinkClick r:id="rId4">
                  <a:extLst>
                    <a:ext uri="{A12FA001-AC4F-418D-AE19-62706E023703}">
                      <ahyp:hlinkClr val="tx"/>
                    </a:ext>
                  </a:extLst>
                </a:hlinkClick>
              </a:rPr>
              <a:t>https://www.youtube.com/watch?v=2kREIkF9UAs</a:t>
            </a:r>
            <a:endParaRPr sz="1800">
              <a:solidFill>
                <a:schemeClr val="dk1"/>
              </a:solidFill>
              <a:latin typeface="Calibri"/>
              <a:ea typeface="Calibri"/>
              <a:cs typeface="Calibri"/>
              <a:sym typeface="Calibri"/>
            </a:endParaRPr>
          </a:p>
          <a:p>
            <a:pPr indent="-285750" lvl="0" marL="285750" marR="0" rtl="0" algn="l">
              <a:spcBef>
                <a:spcPts val="0"/>
              </a:spcBef>
              <a:spcAft>
                <a:spcPts val="0"/>
              </a:spcAft>
              <a:buClr>
                <a:schemeClr val="dk1"/>
              </a:buClr>
              <a:buSzPts val="1800"/>
              <a:buFont typeface="Arial"/>
              <a:buChar char="•"/>
            </a:pPr>
            <a:r>
              <a:rPr lang="en-IN" sz="1800">
                <a:solidFill>
                  <a:schemeClr val="dk1"/>
                </a:solidFill>
                <a:latin typeface="Calibri"/>
                <a:ea typeface="Calibri"/>
                <a:cs typeface="Calibri"/>
                <a:sym typeface="Calibri"/>
              </a:rPr>
              <a:t>Check out hackerearth tutorial - </a:t>
            </a:r>
            <a:r>
              <a:rPr lang="en-IN" sz="1800" u="sng">
                <a:solidFill>
                  <a:schemeClr val="dk1"/>
                </a:solidFill>
                <a:latin typeface="Calibri"/>
                <a:ea typeface="Calibri"/>
                <a:cs typeface="Calibri"/>
                <a:sym typeface="Calibri"/>
                <a:hlinkClick r:id="rId5">
                  <a:extLst>
                    <a:ext uri="{A12FA001-AC4F-418D-AE19-62706E023703}">
                      <ahyp:hlinkClr val="tx"/>
                    </a:ext>
                  </a:extLst>
                </a:hlinkClick>
              </a:rPr>
              <a:t>https://www.hackerearth.com/practice/algorithms/graphs/articulation-points-and-bridges/tutorial/</a:t>
            </a:r>
            <a:endParaRPr sz="1800">
              <a:solidFill>
                <a:schemeClr val="dk1"/>
              </a:solidFill>
              <a:latin typeface="Calibri"/>
              <a:ea typeface="Calibri"/>
              <a:cs typeface="Calibri"/>
              <a:sym typeface="Calibri"/>
            </a:endParaRPr>
          </a:p>
          <a:p>
            <a:pPr indent="-285750" lvl="0" marL="285750" marR="0" rtl="0" algn="l">
              <a:spcBef>
                <a:spcPts val="0"/>
              </a:spcBef>
              <a:spcAft>
                <a:spcPts val="0"/>
              </a:spcAft>
              <a:buClr>
                <a:schemeClr val="dk1"/>
              </a:buClr>
              <a:buSzPts val="1800"/>
              <a:buFont typeface="Arial"/>
              <a:buChar char="•"/>
            </a:pPr>
            <a:r>
              <a:rPr lang="en-IN" sz="1800">
                <a:solidFill>
                  <a:schemeClr val="dk1"/>
                </a:solidFill>
                <a:latin typeface="Calibri"/>
                <a:ea typeface="Calibri"/>
                <a:cs typeface="Calibri"/>
                <a:sym typeface="Calibri"/>
              </a:rPr>
              <a:t>Contact seniors</a:t>
            </a:r>
            <a:endParaRPr sz="1800">
              <a:solidFill>
                <a:schemeClr val="dk1"/>
              </a:solidFill>
              <a:latin typeface="Calibri"/>
              <a:ea typeface="Calibri"/>
              <a:cs typeface="Calibri"/>
              <a:sym typeface="Calibri"/>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9" name="Shape 89"/>
        <p:cNvGrpSpPr/>
        <p:nvPr/>
      </p:nvGrpSpPr>
      <p:grpSpPr>
        <a:xfrm>
          <a:off x="0" y="0"/>
          <a:ext cx="0" cy="0"/>
          <a:chOff x="0" y="0"/>
          <a:chExt cx="0" cy="0"/>
        </a:xfrm>
      </p:grpSpPr>
      <p:sp>
        <p:nvSpPr>
          <p:cNvPr id="90" name="Google Shape;90;p2"/>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rPr lang="en-IN" u="sng"/>
              <a:t>Discovery Time and Finish Time</a:t>
            </a:r>
            <a:endParaRPr u="sng"/>
          </a:p>
        </p:txBody>
      </p:sp>
      <p:sp>
        <p:nvSpPr>
          <p:cNvPr id="91" name="Google Shape;91;p2"/>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p>
            <a:pPr indent="-254000" lvl="0" marL="228600" rtl="0" algn="l">
              <a:lnSpc>
                <a:spcPct val="90000"/>
              </a:lnSpc>
              <a:spcBef>
                <a:spcPts val="0"/>
              </a:spcBef>
              <a:spcAft>
                <a:spcPts val="0"/>
              </a:spcAft>
              <a:buClr>
                <a:schemeClr val="dk1"/>
              </a:buClr>
              <a:buSzPts val="4000"/>
              <a:buChar char="•"/>
            </a:pPr>
            <a:r>
              <a:rPr lang="en-IN" sz="4000">
                <a:latin typeface="Calibri"/>
                <a:ea typeface="Calibri"/>
                <a:cs typeface="Calibri"/>
                <a:sym typeface="Calibri"/>
              </a:rPr>
              <a:t>Discovery Time : Time when we first visited a vertex is the discovery time of that vertex.</a:t>
            </a:r>
            <a:endParaRPr/>
          </a:p>
          <a:p>
            <a:pPr indent="-254000" lvl="0" marL="228600" rtl="0" algn="l">
              <a:lnSpc>
                <a:spcPct val="90000"/>
              </a:lnSpc>
              <a:spcBef>
                <a:spcPts val="1000"/>
              </a:spcBef>
              <a:spcAft>
                <a:spcPts val="0"/>
              </a:spcAft>
              <a:buClr>
                <a:schemeClr val="dk1"/>
              </a:buClr>
              <a:buSzPts val="4000"/>
              <a:buChar char="•"/>
            </a:pPr>
            <a:r>
              <a:rPr lang="en-IN" sz="4000">
                <a:latin typeface="Calibri"/>
                <a:ea typeface="Calibri"/>
                <a:cs typeface="Calibri"/>
                <a:sym typeface="Calibri"/>
              </a:rPr>
              <a:t>Finish Time : Time when we have completely visited the sub-tree of a vertex is finish time of that vertex.</a:t>
            </a:r>
            <a:endParaRPr sz="4000">
              <a:latin typeface="Calibri"/>
              <a:ea typeface="Calibri"/>
              <a:cs typeface="Calibri"/>
              <a:sym typeface="Calibri"/>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5" name="Shape 95"/>
        <p:cNvGrpSpPr/>
        <p:nvPr/>
      </p:nvGrpSpPr>
      <p:grpSpPr>
        <a:xfrm>
          <a:off x="0" y="0"/>
          <a:ext cx="0" cy="0"/>
          <a:chOff x="0" y="0"/>
          <a:chExt cx="0" cy="0"/>
        </a:xfrm>
      </p:grpSpPr>
      <p:sp>
        <p:nvSpPr>
          <p:cNvPr id="96" name="Google Shape;96;p3"/>
          <p:cNvSpPr/>
          <p:nvPr/>
        </p:nvSpPr>
        <p:spPr>
          <a:xfrm>
            <a:off x="2459865" y="1365161"/>
            <a:ext cx="656823" cy="708338"/>
          </a:xfrm>
          <a:prstGeom prst="ellipse">
            <a:avLst/>
          </a:prstGeom>
          <a:solidFill>
            <a:schemeClr val="accent1"/>
          </a:solidFill>
          <a:ln cap="flat" cmpd="sng" w="12700">
            <a:solidFill>
              <a:srgbClr val="42719B"/>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n-IN" sz="1800" u="none" cap="none" strike="noStrike">
                <a:solidFill>
                  <a:schemeClr val="lt1"/>
                </a:solidFill>
                <a:latin typeface="Calibri"/>
                <a:ea typeface="Calibri"/>
                <a:cs typeface="Calibri"/>
                <a:sym typeface="Calibri"/>
              </a:rPr>
              <a:t>A</a:t>
            </a:r>
            <a:endParaRPr/>
          </a:p>
        </p:txBody>
      </p:sp>
      <p:sp>
        <p:nvSpPr>
          <p:cNvPr id="97" name="Google Shape;97;p3"/>
          <p:cNvSpPr/>
          <p:nvPr/>
        </p:nvSpPr>
        <p:spPr>
          <a:xfrm>
            <a:off x="6591837" y="1365161"/>
            <a:ext cx="656823" cy="708338"/>
          </a:xfrm>
          <a:prstGeom prst="ellipse">
            <a:avLst/>
          </a:prstGeom>
          <a:solidFill>
            <a:schemeClr val="accent1"/>
          </a:solidFill>
          <a:ln cap="flat" cmpd="sng" w="12700">
            <a:solidFill>
              <a:srgbClr val="42719B"/>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n-IN" sz="1800" u="none" cap="none" strike="noStrike">
                <a:solidFill>
                  <a:schemeClr val="lt1"/>
                </a:solidFill>
                <a:latin typeface="Calibri"/>
                <a:ea typeface="Calibri"/>
                <a:cs typeface="Calibri"/>
                <a:sym typeface="Calibri"/>
              </a:rPr>
              <a:t>B</a:t>
            </a:r>
            <a:endParaRPr b="0" i="0" sz="1800" u="none" cap="none" strike="noStrike">
              <a:solidFill>
                <a:schemeClr val="lt1"/>
              </a:solidFill>
              <a:latin typeface="Calibri"/>
              <a:ea typeface="Calibri"/>
              <a:cs typeface="Calibri"/>
              <a:sym typeface="Calibri"/>
            </a:endParaRPr>
          </a:p>
        </p:txBody>
      </p:sp>
      <p:sp>
        <p:nvSpPr>
          <p:cNvPr id="98" name="Google Shape;98;p3"/>
          <p:cNvSpPr/>
          <p:nvPr/>
        </p:nvSpPr>
        <p:spPr>
          <a:xfrm>
            <a:off x="2459864" y="4207099"/>
            <a:ext cx="656823" cy="708338"/>
          </a:xfrm>
          <a:prstGeom prst="ellipse">
            <a:avLst/>
          </a:prstGeom>
          <a:solidFill>
            <a:schemeClr val="accent1"/>
          </a:solidFill>
          <a:ln cap="flat" cmpd="sng" w="12700">
            <a:solidFill>
              <a:srgbClr val="42719B"/>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n-IN" sz="1800" u="none" cap="none" strike="noStrike">
                <a:solidFill>
                  <a:schemeClr val="lt1"/>
                </a:solidFill>
                <a:latin typeface="Calibri"/>
                <a:ea typeface="Calibri"/>
                <a:cs typeface="Calibri"/>
                <a:sym typeface="Calibri"/>
              </a:rPr>
              <a:t>D</a:t>
            </a:r>
            <a:endParaRPr b="0" i="0" sz="1800" u="none" cap="none" strike="noStrike">
              <a:solidFill>
                <a:schemeClr val="lt1"/>
              </a:solidFill>
              <a:latin typeface="Calibri"/>
              <a:ea typeface="Calibri"/>
              <a:cs typeface="Calibri"/>
              <a:sym typeface="Calibri"/>
            </a:endParaRPr>
          </a:p>
        </p:txBody>
      </p:sp>
      <p:sp>
        <p:nvSpPr>
          <p:cNvPr id="99" name="Google Shape;99;p3"/>
          <p:cNvSpPr/>
          <p:nvPr/>
        </p:nvSpPr>
        <p:spPr>
          <a:xfrm>
            <a:off x="6591837" y="4207099"/>
            <a:ext cx="656823" cy="708338"/>
          </a:xfrm>
          <a:prstGeom prst="ellipse">
            <a:avLst/>
          </a:prstGeom>
          <a:solidFill>
            <a:schemeClr val="accent1"/>
          </a:solidFill>
          <a:ln cap="flat" cmpd="sng" w="12700">
            <a:solidFill>
              <a:srgbClr val="42719B"/>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n-IN" sz="1800" u="none" cap="none" strike="noStrike">
                <a:solidFill>
                  <a:schemeClr val="lt1"/>
                </a:solidFill>
                <a:latin typeface="Calibri"/>
                <a:ea typeface="Calibri"/>
                <a:cs typeface="Calibri"/>
                <a:sym typeface="Calibri"/>
              </a:rPr>
              <a:t>E</a:t>
            </a:r>
            <a:endParaRPr b="0" i="0" sz="1800" u="none" cap="none" strike="noStrike">
              <a:solidFill>
                <a:schemeClr val="lt1"/>
              </a:solidFill>
              <a:latin typeface="Calibri"/>
              <a:ea typeface="Calibri"/>
              <a:cs typeface="Calibri"/>
              <a:sym typeface="Calibri"/>
            </a:endParaRPr>
          </a:p>
        </p:txBody>
      </p:sp>
      <p:sp>
        <p:nvSpPr>
          <p:cNvPr id="100" name="Google Shape;100;p3"/>
          <p:cNvSpPr/>
          <p:nvPr/>
        </p:nvSpPr>
        <p:spPr>
          <a:xfrm>
            <a:off x="10066986" y="1365161"/>
            <a:ext cx="656823" cy="708338"/>
          </a:xfrm>
          <a:prstGeom prst="ellipse">
            <a:avLst/>
          </a:prstGeom>
          <a:solidFill>
            <a:schemeClr val="accent1"/>
          </a:solidFill>
          <a:ln cap="flat" cmpd="sng" w="12700">
            <a:solidFill>
              <a:srgbClr val="42719B"/>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n-IN" sz="1800" u="none" cap="none" strike="noStrike">
                <a:solidFill>
                  <a:schemeClr val="lt1"/>
                </a:solidFill>
                <a:latin typeface="Calibri"/>
                <a:ea typeface="Calibri"/>
                <a:cs typeface="Calibri"/>
                <a:sym typeface="Calibri"/>
              </a:rPr>
              <a:t>C</a:t>
            </a:r>
            <a:endParaRPr b="0" i="0" sz="1800" u="none" cap="none" strike="noStrike">
              <a:solidFill>
                <a:schemeClr val="lt1"/>
              </a:solidFill>
              <a:latin typeface="Calibri"/>
              <a:ea typeface="Calibri"/>
              <a:cs typeface="Calibri"/>
              <a:sym typeface="Calibri"/>
            </a:endParaRPr>
          </a:p>
        </p:txBody>
      </p:sp>
      <p:sp>
        <p:nvSpPr>
          <p:cNvPr id="101" name="Google Shape;101;p3"/>
          <p:cNvSpPr/>
          <p:nvPr/>
        </p:nvSpPr>
        <p:spPr>
          <a:xfrm>
            <a:off x="10066984" y="4207099"/>
            <a:ext cx="656823" cy="708338"/>
          </a:xfrm>
          <a:prstGeom prst="ellipse">
            <a:avLst/>
          </a:prstGeom>
          <a:solidFill>
            <a:schemeClr val="accent1"/>
          </a:solidFill>
          <a:ln cap="flat" cmpd="sng" w="12700">
            <a:solidFill>
              <a:srgbClr val="42719B"/>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n-IN" sz="1800" u="none" cap="none" strike="noStrike">
                <a:solidFill>
                  <a:schemeClr val="lt1"/>
                </a:solidFill>
                <a:latin typeface="Calibri"/>
                <a:ea typeface="Calibri"/>
                <a:cs typeface="Calibri"/>
                <a:sym typeface="Calibri"/>
              </a:rPr>
              <a:t>F</a:t>
            </a:r>
            <a:endParaRPr b="0" i="0" sz="1800" u="none" cap="none" strike="noStrike">
              <a:solidFill>
                <a:schemeClr val="lt1"/>
              </a:solidFill>
              <a:latin typeface="Calibri"/>
              <a:ea typeface="Calibri"/>
              <a:cs typeface="Calibri"/>
              <a:sym typeface="Calibri"/>
            </a:endParaRPr>
          </a:p>
        </p:txBody>
      </p:sp>
      <p:cxnSp>
        <p:nvCxnSpPr>
          <p:cNvPr id="102" name="Google Shape;102;p3"/>
          <p:cNvCxnSpPr>
            <a:stCxn id="96" idx="6"/>
            <a:endCxn id="97" idx="2"/>
          </p:cNvCxnSpPr>
          <p:nvPr/>
        </p:nvCxnSpPr>
        <p:spPr>
          <a:xfrm>
            <a:off x="3116688" y="1719330"/>
            <a:ext cx="3475200" cy="0"/>
          </a:xfrm>
          <a:prstGeom prst="straightConnector1">
            <a:avLst/>
          </a:prstGeom>
          <a:noFill/>
          <a:ln cap="flat" cmpd="sng" w="9525">
            <a:solidFill>
              <a:schemeClr val="accent1"/>
            </a:solidFill>
            <a:prstDash val="solid"/>
            <a:miter lim="800000"/>
            <a:headEnd len="sm" w="sm" type="none"/>
            <a:tailEnd len="lg" w="lg" type="triangle"/>
          </a:ln>
        </p:spPr>
      </p:cxnSp>
      <p:cxnSp>
        <p:nvCxnSpPr>
          <p:cNvPr id="103" name="Google Shape;103;p3"/>
          <p:cNvCxnSpPr>
            <a:stCxn id="97" idx="4"/>
            <a:endCxn id="99" idx="0"/>
          </p:cNvCxnSpPr>
          <p:nvPr/>
        </p:nvCxnSpPr>
        <p:spPr>
          <a:xfrm>
            <a:off x="6920248" y="2073499"/>
            <a:ext cx="0" cy="2133600"/>
          </a:xfrm>
          <a:prstGeom prst="straightConnector1">
            <a:avLst/>
          </a:prstGeom>
          <a:noFill/>
          <a:ln cap="flat" cmpd="sng" w="9525">
            <a:solidFill>
              <a:schemeClr val="accent1"/>
            </a:solidFill>
            <a:prstDash val="solid"/>
            <a:miter lim="800000"/>
            <a:headEnd len="sm" w="sm" type="none"/>
            <a:tailEnd len="lg" w="lg" type="triangle"/>
          </a:ln>
        </p:spPr>
      </p:cxnSp>
      <p:cxnSp>
        <p:nvCxnSpPr>
          <p:cNvPr id="104" name="Google Shape;104;p3"/>
          <p:cNvCxnSpPr>
            <a:stCxn id="99" idx="2"/>
            <a:endCxn id="98" idx="6"/>
          </p:cNvCxnSpPr>
          <p:nvPr/>
        </p:nvCxnSpPr>
        <p:spPr>
          <a:xfrm rot="10800000">
            <a:off x="3116637" y="4561268"/>
            <a:ext cx="3475200" cy="0"/>
          </a:xfrm>
          <a:prstGeom prst="straightConnector1">
            <a:avLst/>
          </a:prstGeom>
          <a:noFill/>
          <a:ln cap="flat" cmpd="sng" w="9525">
            <a:solidFill>
              <a:schemeClr val="accent1"/>
            </a:solidFill>
            <a:prstDash val="solid"/>
            <a:miter lim="800000"/>
            <a:headEnd len="sm" w="sm" type="none"/>
            <a:tailEnd len="lg" w="lg" type="triangle"/>
          </a:ln>
        </p:spPr>
      </p:cxnSp>
      <p:cxnSp>
        <p:nvCxnSpPr>
          <p:cNvPr id="105" name="Google Shape;105;p3"/>
          <p:cNvCxnSpPr>
            <a:stCxn id="98" idx="7"/>
            <a:endCxn id="97" idx="3"/>
          </p:cNvCxnSpPr>
          <p:nvPr/>
        </p:nvCxnSpPr>
        <p:spPr>
          <a:xfrm flipH="1" rot="10800000">
            <a:off x="3020498" y="1969633"/>
            <a:ext cx="3667500" cy="2341200"/>
          </a:xfrm>
          <a:prstGeom prst="straightConnector1">
            <a:avLst/>
          </a:prstGeom>
          <a:noFill/>
          <a:ln cap="flat" cmpd="sng" w="9525">
            <a:solidFill>
              <a:schemeClr val="accent1"/>
            </a:solidFill>
            <a:prstDash val="solid"/>
            <a:miter lim="800000"/>
            <a:headEnd len="sm" w="sm" type="none"/>
            <a:tailEnd len="lg" w="lg" type="triangle"/>
          </a:ln>
        </p:spPr>
      </p:cxnSp>
      <p:cxnSp>
        <p:nvCxnSpPr>
          <p:cNvPr id="106" name="Google Shape;106;p3"/>
          <p:cNvCxnSpPr>
            <a:stCxn id="96" idx="4"/>
            <a:endCxn id="98" idx="0"/>
          </p:cNvCxnSpPr>
          <p:nvPr/>
        </p:nvCxnSpPr>
        <p:spPr>
          <a:xfrm>
            <a:off x="2788277" y="2073499"/>
            <a:ext cx="0" cy="2133600"/>
          </a:xfrm>
          <a:prstGeom prst="straightConnector1">
            <a:avLst/>
          </a:prstGeom>
          <a:noFill/>
          <a:ln cap="flat" cmpd="sng" w="9525">
            <a:solidFill>
              <a:schemeClr val="accent1"/>
            </a:solidFill>
            <a:prstDash val="solid"/>
            <a:miter lim="800000"/>
            <a:headEnd len="sm" w="sm" type="none"/>
            <a:tailEnd len="lg" w="lg" type="triangle"/>
          </a:ln>
        </p:spPr>
      </p:cxnSp>
      <p:cxnSp>
        <p:nvCxnSpPr>
          <p:cNvPr id="107" name="Google Shape;107;p3"/>
          <p:cNvCxnSpPr>
            <a:stCxn id="100" idx="3"/>
            <a:endCxn id="99" idx="7"/>
          </p:cNvCxnSpPr>
          <p:nvPr/>
        </p:nvCxnSpPr>
        <p:spPr>
          <a:xfrm flipH="1">
            <a:off x="7152375" y="1969765"/>
            <a:ext cx="3010800" cy="2341200"/>
          </a:xfrm>
          <a:prstGeom prst="straightConnector1">
            <a:avLst/>
          </a:prstGeom>
          <a:noFill/>
          <a:ln cap="flat" cmpd="sng" w="9525">
            <a:solidFill>
              <a:schemeClr val="accent1"/>
            </a:solidFill>
            <a:prstDash val="solid"/>
            <a:miter lim="800000"/>
            <a:headEnd len="sm" w="sm" type="none"/>
            <a:tailEnd len="lg" w="lg" type="triangle"/>
          </a:ln>
        </p:spPr>
      </p:cxnSp>
      <p:cxnSp>
        <p:nvCxnSpPr>
          <p:cNvPr id="108" name="Google Shape;108;p3"/>
          <p:cNvCxnSpPr>
            <a:stCxn id="100" idx="4"/>
            <a:endCxn id="101" idx="0"/>
          </p:cNvCxnSpPr>
          <p:nvPr/>
        </p:nvCxnSpPr>
        <p:spPr>
          <a:xfrm>
            <a:off x="10395397" y="2073499"/>
            <a:ext cx="0" cy="2133600"/>
          </a:xfrm>
          <a:prstGeom prst="straightConnector1">
            <a:avLst/>
          </a:prstGeom>
          <a:noFill/>
          <a:ln cap="flat" cmpd="sng" w="9525">
            <a:solidFill>
              <a:schemeClr val="accent1"/>
            </a:solidFill>
            <a:prstDash val="solid"/>
            <a:miter lim="800000"/>
            <a:headEnd len="sm" w="sm" type="none"/>
            <a:tailEnd len="lg" w="lg" type="triangle"/>
          </a:ln>
        </p:spPr>
      </p:cxnSp>
      <p:cxnSp>
        <p:nvCxnSpPr>
          <p:cNvPr id="109" name="Google Shape;109;p3"/>
          <p:cNvCxnSpPr>
            <a:stCxn id="99" idx="4"/>
            <a:endCxn id="110" idx="7"/>
          </p:cNvCxnSpPr>
          <p:nvPr/>
        </p:nvCxnSpPr>
        <p:spPr>
          <a:xfrm flipH="1">
            <a:off x="6244648" y="4915437"/>
            <a:ext cx="675600" cy="1338000"/>
          </a:xfrm>
          <a:prstGeom prst="straightConnector1">
            <a:avLst/>
          </a:prstGeom>
          <a:noFill/>
          <a:ln cap="flat" cmpd="sng" w="9525">
            <a:solidFill>
              <a:schemeClr val="accent1"/>
            </a:solidFill>
            <a:prstDash val="solid"/>
            <a:miter lim="800000"/>
            <a:headEnd len="sm" w="sm" type="none"/>
            <a:tailEnd len="lg" w="lg" type="triangle"/>
          </a:ln>
        </p:spPr>
      </p:cxnSp>
      <p:sp>
        <p:nvSpPr>
          <p:cNvPr id="110" name="Google Shape;110;p3"/>
          <p:cNvSpPr/>
          <p:nvPr/>
        </p:nvSpPr>
        <p:spPr>
          <a:xfrm>
            <a:off x="5683877" y="6149662"/>
            <a:ext cx="656823" cy="708338"/>
          </a:xfrm>
          <a:prstGeom prst="ellipse">
            <a:avLst/>
          </a:prstGeom>
          <a:solidFill>
            <a:schemeClr val="accent1"/>
          </a:solidFill>
          <a:ln cap="flat" cmpd="sng" w="12700">
            <a:solidFill>
              <a:srgbClr val="42719B"/>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n-IN" sz="1800" u="none" cap="none" strike="noStrike">
                <a:solidFill>
                  <a:schemeClr val="lt1"/>
                </a:solidFill>
                <a:latin typeface="Calibri"/>
                <a:ea typeface="Calibri"/>
                <a:cs typeface="Calibri"/>
                <a:sym typeface="Calibri"/>
              </a:rPr>
              <a:t>G</a:t>
            </a:r>
            <a:endParaRPr b="0" i="0" sz="1800" u="none" cap="none" strike="noStrike">
              <a:solidFill>
                <a:schemeClr val="lt1"/>
              </a:solidFill>
              <a:latin typeface="Calibri"/>
              <a:ea typeface="Calibri"/>
              <a:cs typeface="Calibri"/>
              <a:sym typeface="Calibri"/>
            </a:endParaRPr>
          </a:p>
        </p:txBody>
      </p:sp>
      <p:sp>
        <p:nvSpPr>
          <p:cNvPr id="111" name="Google Shape;111;p3"/>
          <p:cNvSpPr txBox="1"/>
          <p:nvPr/>
        </p:nvSpPr>
        <p:spPr>
          <a:xfrm>
            <a:off x="1803042" y="1076761"/>
            <a:ext cx="656822"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0" i="0" lang="en-IN" sz="1800" u="none" cap="none" strike="noStrike">
                <a:solidFill>
                  <a:schemeClr val="dk1"/>
                </a:solidFill>
                <a:latin typeface="Calibri"/>
                <a:ea typeface="Calibri"/>
                <a:cs typeface="Calibri"/>
                <a:sym typeface="Calibri"/>
              </a:rPr>
              <a:t>1/</a:t>
            </a:r>
            <a:endParaRPr sz="1800">
              <a:solidFill>
                <a:schemeClr val="dk1"/>
              </a:solidFill>
              <a:latin typeface="Calibri"/>
              <a:ea typeface="Calibri"/>
              <a:cs typeface="Calibri"/>
              <a:sym typeface="Calibri"/>
            </a:endParaRPr>
          </a:p>
        </p:txBody>
      </p:sp>
      <p:sp>
        <p:nvSpPr>
          <p:cNvPr id="112" name="Google Shape;112;p3"/>
          <p:cNvSpPr txBox="1"/>
          <p:nvPr/>
        </p:nvSpPr>
        <p:spPr>
          <a:xfrm>
            <a:off x="6582379" y="1037598"/>
            <a:ext cx="540912"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IN" sz="1800">
                <a:solidFill>
                  <a:schemeClr val="dk1"/>
                </a:solidFill>
                <a:latin typeface="Calibri"/>
                <a:ea typeface="Calibri"/>
                <a:cs typeface="Calibri"/>
                <a:sym typeface="Calibri"/>
              </a:rPr>
              <a:t>2/</a:t>
            </a:r>
            <a:endParaRPr sz="1800">
              <a:solidFill>
                <a:schemeClr val="dk1"/>
              </a:solidFill>
              <a:latin typeface="Calibri"/>
              <a:ea typeface="Calibri"/>
              <a:cs typeface="Calibri"/>
              <a:sym typeface="Calibri"/>
            </a:endParaRPr>
          </a:p>
        </p:txBody>
      </p:sp>
      <p:sp>
        <p:nvSpPr>
          <p:cNvPr id="113" name="Google Shape;113;p3"/>
          <p:cNvSpPr txBox="1"/>
          <p:nvPr/>
        </p:nvSpPr>
        <p:spPr>
          <a:xfrm>
            <a:off x="7134898" y="4795146"/>
            <a:ext cx="540912"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IN" sz="1800">
                <a:solidFill>
                  <a:schemeClr val="dk1"/>
                </a:solidFill>
                <a:latin typeface="Calibri"/>
                <a:ea typeface="Calibri"/>
                <a:cs typeface="Calibri"/>
                <a:sym typeface="Calibri"/>
              </a:rPr>
              <a:t>3/</a:t>
            </a:r>
            <a:endParaRPr sz="1800">
              <a:solidFill>
                <a:schemeClr val="dk1"/>
              </a:solidFill>
              <a:latin typeface="Calibri"/>
              <a:ea typeface="Calibri"/>
              <a:cs typeface="Calibri"/>
              <a:sym typeface="Calibri"/>
            </a:endParaRPr>
          </a:p>
        </p:txBody>
      </p:sp>
      <p:sp>
        <p:nvSpPr>
          <p:cNvPr id="114" name="Google Shape;114;p3"/>
          <p:cNvSpPr txBox="1"/>
          <p:nvPr/>
        </p:nvSpPr>
        <p:spPr>
          <a:xfrm>
            <a:off x="2517819" y="5019171"/>
            <a:ext cx="540912"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IN" sz="1800">
                <a:solidFill>
                  <a:schemeClr val="dk1"/>
                </a:solidFill>
                <a:latin typeface="Calibri"/>
                <a:ea typeface="Calibri"/>
                <a:cs typeface="Calibri"/>
                <a:sym typeface="Calibri"/>
              </a:rPr>
              <a:t>4/</a:t>
            </a:r>
            <a:endParaRPr sz="1800">
              <a:solidFill>
                <a:schemeClr val="dk1"/>
              </a:solidFill>
              <a:latin typeface="Calibri"/>
              <a:ea typeface="Calibri"/>
              <a:cs typeface="Calibri"/>
              <a:sym typeface="Calibri"/>
            </a:endParaRPr>
          </a:p>
        </p:txBody>
      </p:sp>
      <p:sp>
        <p:nvSpPr>
          <p:cNvPr id="115" name="Google Shape;115;p3"/>
          <p:cNvSpPr txBox="1"/>
          <p:nvPr/>
        </p:nvSpPr>
        <p:spPr>
          <a:xfrm>
            <a:off x="6429106" y="6470260"/>
            <a:ext cx="540912"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IN" sz="1800">
                <a:solidFill>
                  <a:schemeClr val="dk1"/>
                </a:solidFill>
                <a:latin typeface="Calibri"/>
                <a:ea typeface="Calibri"/>
                <a:cs typeface="Calibri"/>
                <a:sym typeface="Calibri"/>
              </a:rPr>
              <a:t>6/</a:t>
            </a:r>
            <a:endParaRPr sz="1800">
              <a:solidFill>
                <a:schemeClr val="dk1"/>
              </a:solidFill>
              <a:latin typeface="Calibri"/>
              <a:ea typeface="Calibri"/>
              <a:cs typeface="Calibri"/>
              <a:sym typeface="Calibri"/>
            </a:endParaRPr>
          </a:p>
        </p:txBody>
      </p:sp>
      <p:sp>
        <p:nvSpPr>
          <p:cNvPr id="116" name="Google Shape;116;p3"/>
          <p:cNvSpPr txBox="1"/>
          <p:nvPr/>
        </p:nvSpPr>
        <p:spPr>
          <a:xfrm>
            <a:off x="2736759" y="5032752"/>
            <a:ext cx="270456"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IN" sz="1800">
                <a:solidFill>
                  <a:schemeClr val="dk1"/>
                </a:solidFill>
                <a:latin typeface="Calibri"/>
                <a:ea typeface="Calibri"/>
                <a:cs typeface="Calibri"/>
                <a:sym typeface="Calibri"/>
              </a:rPr>
              <a:t>5</a:t>
            </a:r>
            <a:endParaRPr sz="1800">
              <a:solidFill>
                <a:schemeClr val="dk1"/>
              </a:solidFill>
              <a:latin typeface="Calibri"/>
              <a:ea typeface="Calibri"/>
              <a:cs typeface="Calibri"/>
              <a:sym typeface="Calibri"/>
            </a:endParaRPr>
          </a:p>
        </p:txBody>
      </p:sp>
      <p:sp>
        <p:nvSpPr>
          <p:cNvPr id="117" name="Google Shape;117;p3"/>
          <p:cNvSpPr txBox="1"/>
          <p:nvPr/>
        </p:nvSpPr>
        <p:spPr>
          <a:xfrm>
            <a:off x="6688027" y="6470260"/>
            <a:ext cx="270456"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IN" sz="1800">
                <a:solidFill>
                  <a:schemeClr val="dk1"/>
                </a:solidFill>
                <a:latin typeface="Calibri"/>
                <a:ea typeface="Calibri"/>
                <a:cs typeface="Calibri"/>
                <a:sym typeface="Calibri"/>
              </a:rPr>
              <a:t>7</a:t>
            </a:r>
            <a:endParaRPr/>
          </a:p>
        </p:txBody>
      </p:sp>
      <p:sp>
        <p:nvSpPr>
          <p:cNvPr id="118" name="Google Shape;118;p3"/>
          <p:cNvSpPr txBox="1"/>
          <p:nvPr/>
        </p:nvSpPr>
        <p:spPr>
          <a:xfrm>
            <a:off x="7405354" y="4795146"/>
            <a:ext cx="270456"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IN" sz="1800">
                <a:solidFill>
                  <a:schemeClr val="dk1"/>
                </a:solidFill>
                <a:latin typeface="Calibri"/>
                <a:ea typeface="Calibri"/>
                <a:cs typeface="Calibri"/>
                <a:sym typeface="Calibri"/>
              </a:rPr>
              <a:t>8</a:t>
            </a:r>
            <a:endParaRPr sz="1800">
              <a:solidFill>
                <a:schemeClr val="dk1"/>
              </a:solidFill>
              <a:latin typeface="Calibri"/>
              <a:ea typeface="Calibri"/>
              <a:cs typeface="Calibri"/>
              <a:sym typeface="Calibri"/>
            </a:endParaRPr>
          </a:p>
        </p:txBody>
      </p:sp>
      <p:sp>
        <p:nvSpPr>
          <p:cNvPr id="119" name="Google Shape;119;p3"/>
          <p:cNvSpPr txBox="1"/>
          <p:nvPr/>
        </p:nvSpPr>
        <p:spPr>
          <a:xfrm>
            <a:off x="6834790" y="1017699"/>
            <a:ext cx="270456"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IN" sz="1800">
                <a:solidFill>
                  <a:schemeClr val="dk1"/>
                </a:solidFill>
                <a:latin typeface="Calibri"/>
                <a:ea typeface="Calibri"/>
                <a:cs typeface="Calibri"/>
                <a:sym typeface="Calibri"/>
              </a:rPr>
              <a:t>9</a:t>
            </a:r>
            <a:endParaRPr/>
          </a:p>
        </p:txBody>
      </p:sp>
      <p:sp>
        <p:nvSpPr>
          <p:cNvPr id="120" name="Google Shape;120;p3"/>
          <p:cNvSpPr txBox="1"/>
          <p:nvPr/>
        </p:nvSpPr>
        <p:spPr>
          <a:xfrm>
            <a:off x="2059310" y="1076761"/>
            <a:ext cx="643507"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IN" sz="1800">
                <a:solidFill>
                  <a:schemeClr val="dk1"/>
                </a:solidFill>
                <a:latin typeface="Calibri"/>
                <a:ea typeface="Calibri"/>
                <a:cs typeface="Calibri"/>
                <a:sym typeface="Calibri"/>
              </a:rPr>
              <a:t>10</a:t>
            </a:r>
            <a:endParaRPr sz="1800">
              <a:solidFill>
                <a:schemeClr val="dk1"/>
              </a:solidFill>
              <a:latin typeface="Calibri"/>
              <a:ea typeface="Calibri"/>
              <a:cs typeface="Calibri"/>
              <a:sym typeface="Calibri"/>
            </a:endParaRPr>
          </a:p>
        </p:txBody>
      </p:sp>
      <p:sp>
        <p:nvSpPr>
          <p:cNvPr id="121" name="Google Shape;121;p3"/>
          <p:cNvSpPr txBox="1"/>
          <p:nvPr/>
        </p:nvSpPr>
        <p:spPr>
          <a:xfrm>
            <a:off x="10117190" y="892095"/>
            <a:ext cx="643507"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IN" sz="1800">
                <a:solidFill>
                  <a:schemeClr val="dk1"/>
                </a:solidFill>
                <a:latin typeface="Calibri"/>
                <a:ea typeface="Calibri"/>
                <a:cs typeface="Calibri"/>
                <a:sym typeface="Calibri"/>
              </a:rPr>
              <a:t>11/</a:t>
            </a:r>
            <a:endParaRPr sz="1800">
              <a:solidFill>
                <a:schemeClr val="dk1"/>
              </a:solidFill>
              <a:latin typeface="Calibri"/>
              <a:ea typeface="Calibri"/>
              <a:cs typeface="Calibri"/>
              <a:sym typeface="Calibri"/>
            </a:endParaRPr>
          </a:p>
        </p:txBody>
      </p:sp>
      <p:sp>
        <p:nvSpPr>
          <p:cNvPr id="122" name="Google Shape;122;p3"/>
          <p:cNvSpPr txBox="1"/>
          <p:nvPr/>
        </p:nvSpPr>
        <p:spPr>
          <a:xfrm>
            <a:off x="10767535" y="4022433"/>
            <a:ext cx="643507"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IN" sz="1800">
                <a:solidFill>
                  <a:schemeClr val="dk1"/>
                </a:solidFill>
                <a:latin typeface="Calibri"/>
                <a:ea typeface="Calibri"/>
                <a:cs typeface="Calibri"/>
                <a:sym typeface="Calibri"/>
              </a:rPr>
              <a:t>12/</a:t>
            </a:r>
            <a:endParaRPr sz="1800">
              <a:solidFill>
                <a:schemeClr val="dk1"/>
              </a:solidFill>
              <a:latin typeface="Calibri"/>
              <a:ea typeface="Calibri"/>
              <a:cs typeface="Calibri"/>
              <a:sym typeface="Calibri"/>
            </a:endParaRPr>
          </a:p>
        </p:txBody>
      </p:sp>
      <p:sp>
        <p:nvSpPr>
          <p:cNvPr id="123" name="Google Shape;123;p3"/>
          <p:cNvSpPr txBox="1"/>
          <p:nvPr/>
        </p:nvSpPr>
        <p:spPr>
          <a:xfrm>
            <a:off x="11128285" y="4040240"/>
            <a:ext cx="643507"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IN" sz="1800">
                <a:solidFill>
                  <a:schemeClr val="dk1"/>
                </a:solidFill>
                <a:latin typeface="Calibri"/>
                <a:ea typeface="Calibri"/>
                <a:cs typeface="Calibri"/>
                <a:sym typeface="Calibri"/>
              </a:rPr>
              <a:t>13</a:t>
            </a:r>
            <a:endParaRPr sz="1800">
              <a:solidFill>
                <a:schemeClr val="dk1"/>
              </a:solidFill>
              <a:latin typeface="Calibri"/>
              <a:ea typeface="Calibri"/>
              <a:cs typeface="Calibri"/>
              <a:sym typeface="Calibri"/>
            </a:endParaRPr>
          </a:p>
        </p:txBody>
      </p:sp>
      <p:sp>
        <p:nvSpPr>
          <p:cNvPr id="124" name="Google Shape;124;p3"/>
          <p:cNvSpPr txBox="1"/>
          <p:nvPr/>
        </p:nvSpPr>
        <p:spPr>
          <a:xfrm>
            <a:off x="10484778" y="909902"/>
            <a:ext cx="643507"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IN" sz="1800">
                <a:solidFill>
                  <a:schemeClr val="dk1"/>
                </a:solidFill>
                <a:latin typeface="Calibri"/>
                <a:ea typeface="Calibri"/>
                <a:cs typeface="Calibri"/>
                <a:sym typeface="Calibri"/>
              </a:rPr>
              <a:t>14</a:t>
            </a:r>
            <a:endParaRPr sz="1800">
              <a:solidFill>
                <a:schemeClr val="dk1"/>
              </a:solidFill>
              <a:latin typeface="Calibri"/>
              <a:ea typeface="Calibri"/>
              <a:cs typeface="Calibri"/>
              <a:sym typeface="Calibri"/>
            </a:endParaRPr>
          </a:p>
        </p:txBody>
      </p:sp>
      <p:sp>
        <p:nvSpPr>
          <p:cNvPr id="125" name="Google Shape;125;p3"/>
          <p:cNvSpPr txBox="1"/>
          <p:nvPr/>
        </p:nvSpPr>
        <p:spPr>
          <a:xfrm>
            <a:off x="296213" y="196706"/>
            <a:ext cx="3670479"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IN" sz="1800">
                <a:solidFill>
                  <a:schemeClr val="dk1"/>
                </a:solidFill>
                <a:latin typeface="Calibri"/>
                <a:ea typeface="Calibri"/>
                <a:cs typeface="Calibri"/>
                <a:sym typeface="Calibri"/>
              </a:rPr>
              <a:t>Discovery Time / Finish Time</a:t>
            </a:r>
            <a:endParaRPr sz="1800">
              <a:solidFill>
                <a:schemeClr val="dk1"/>
              </a:solidFill>
              <a:latin typeface="Calibri"/>
              <a:ea typeface="Calibri"/>
              <a:cs typeface="Calibri"/>
              <a:sym typeface="Calibri"/>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11"/>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12"/>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13"/>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14"/>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16"/>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15"/>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17"/>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18"/>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19"/>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20"/>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21"/>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22"/>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23"/>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24"/>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9" name="Shape 129"/>
        <p:cNvGrpSpPr/>
        <p:nvPr/>
      </p:nvGrpSpPr>
      <p:grpSpPr>
        <a:xfrm>
          <a:off x="0" y="0"/>
          <a:ext cx="0" cy="0"/>
          <a:chOff x="0" y="0"/>
          <a:chExt cx="0" cy="0"/>
        </a:xfrm>
      </p:grpSpPr>
      <p:sp>
        <p:nvSpPr>
          <p:cNvPr id="130" name="Google Shape;130;p4"/>
          <p:cNvSpPr txBox="1"/>
          <p:nvPr>
            <p:ph type="title"/>
          </p:nvPr>
        </p:nvSpPr>
        <p:spPr>
          <a:xfrm>
            <a:off x="0" y="0"/>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rPr lang="en-IN"/>
              <a:t>Code </a:t>
            </a:r>
            <a:endParaRPr/>
          </a:p>
        </p:txBody>
      </p:sp>
      <p:pic>
        <p:nvPicPr>
          <p:cNvPr id="131" name="Google Shape;131;p4"/>
          <p:cNvPicPr preferRelativeResize="0"/>
          <p:nvPr/>
        </p:nvPicPr>
        <p:blipFill rotWithShape="1">
          <a:blip r:embed="rId3">
            <a:alphaModFix/>
          </a:blip>
          <a:srcRect b="0" l="0" r="0" t="0"/>
          <a:stretch/>
        </p:blipFill>
        <p:spPr>
          <a:xfrm>
            <a:off x="114350" y="1043189"/>
            <a:ext cx="11927396" cy="5716686"/>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5" name="Shape 135"/>
        <p:cNvGrpSpPr/>
        <p:nvPr/>
      </p:nvGrpSpPr>
      <p:grpSpPr>
        <a:xfrm>
          <a:off x="0" y="0"/>
          <a:ext cx="0" cy="0"/>
          <a:chOff x="0" y="0"/>
          <a:chExt cx="0" cy="0"/>
        </a:xfrm>
      </p:grpSpPr>
      <p:grpSp>
        <p:nvGrpSpPr>
          <p:cNvPr id="136" name="Google Shape;136;p5"/>
          <p:cNvGrpSpPr/>
          <p:nvPr/>
        </p:nvGrpSpPr>
        <p:grpSpPr>
          <a:xfrm>
            <a:off x="1075386" y="10953"/>
            <a:ext cx="9839458" cy="3533132"/>
            <a:chOff x="1867436" y="449515"/>
            <a:chExt cx="9775065" cy="5970603"/>
          </a:xfrm>
        </p:grpSpPr>
        <p:sp>
          <p:nvSpPr>
            <p:cNvPr id="137" name="Google Shape;137;p5"/>
            <p:cNvSpPr/>
            <p:nvPr/>
          </p:nvSpPr>
          <p:spPr>
            <a:xfrm>
              <a:off x="2524259" y="927279"/>
              <a:ext cx="656823" cy="708338"/>
            </a:xfrm>
            <a:prstGeom prst="ellipse">
              <a:avLst/>
            </a:prstGeom>
            <a:solidFill>
              <a:schemeClr val="accent1"/>
            </a:solidFill>
            <a:ln cap="flat" cmpd="sng" w="12700">
              <a:solidFill>
                <a:srgbClr val="42719B"/>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IN" sz="1800">
                  <a:solidFill>
                    <a:schemeClr val="lt1"/>
                  </a:solidFill>
                  <a:latin typeface="Calibri"/>
                  <a:ea typeface="Calibri"/>
                  <a:cs typeface="Calibri"/>
                  <a:sym typeface="Calibri"/>
                </a:rPr>
                <a:t>A</a:t>
              </a:r>
              <a:endParaRPr/>
            </a:p>
          </p:txBody>
        </p:sp>
        <p:sp>
          <p:nvSpPr>
            <p:cNvPr id="138" name="Google Shape;138;p5"/>
            <p:cNvSpPr/>
            <p:nvPr/>
          </p:nvSpPr>
          <p:spPr>
            <a:xfrm>
              <a:off x="6656231" y="927279"/>
              <a:ext cx="656823" cy="708338"/>
            </a:xfrm>
            <a:prstGeom prst="ellipse">
              <a:avLst/>
            </a:prstGeom>
            <a:solidFill>
              <a:schemeClr val="accent1"/>
            </a:solidFill>
            <a:ln cap="flat" cmpd="sng" w="12700">
              <a:solidFill>
                <a:srgbClr val="42719B"/>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IN" sz="1800">
                  <a:solidFill>
                    <a:schemeClr val="lt1"/>
                  </a:solidFill>
                  <a:latin typeface="Calibri"/>
                  <a:ea typeface="Calibri"/>
                  <a:cs typeface="Calibri"/>
                  <a:sym typeface="Calibri"/>
                </a:rPr>
                <a:t>B</a:t>
              </a:r>
              <a:endParaRPr sz="1800">
                <a:solidFill>
                  <a:schemeClr val="lt1"/>
                </a:solidFill>
                <a:latin typeface="Calibri"/>
                <a:ea typeface="Calibri"/>
                <a:cs typeface="Calibri"/>
                <a:sym typeface="Calibri"/>
              </a:endParaRPr>
            </a:p>
          </p:txBody>
        </p:sp>
        <p:sp>
          <p:nvSpPr>
            <p:cNvPr id="139" name="Google Shape;139;p5"/>
            <p:cNvSpPr/>
            <p:nvPr/>
          </p:nvSpPr>
          <p:spPr>
            <a:xfrm>
              <a:off x="2524258" y="3769217"/>
              <a:ext cx="656823" cy="708338"/>
            </a:xfrm>
            <a:prstGeom prst="ellipse">
              <a:avLst/>
            </a:prstGeom>
            <a:solidFill>
              <a:schemeClr val="accent1"/>
            </a:solidFill>
            <a:ln cap="flat" cmpd="sng" w="12700">
              <a:solidFill>
                <a:srgbClr val="42719B"/>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IN" sz="1800">
                  <a:solidFill>
                    <a:schemeClr val="lt1"/>
                  </a:solidFill>
                  <a:latin typeface="Calibri"/>
                  <a:ea typeface="Calibri"/>
                  <a:cs typeface="Calibri"/>
                  <a:sym typeface="Calibri"/>
                </a:rPr>
                <a:t>D</a:t>
              </a:r>
              <a:endParaRPr sz="1800">
                <a:solidFill>
                  <a:schemeClr val="lt1"/>
                </a:solidFill>
                <a:latin typeface="Calibri"/>
                <a:ea typeface="Calibri"/>
                <a:cs typeface="Calibri"/>
                <a:sym typeface="Calibri"/>
              </a:endParaRPr>
            </a:p>
          </p:txBody>
        </p:sp>
        <p:sp>
          <p:nvSpPr>
            <p:cNvPr id="140" name="Google Shape;140;p5"/>
            <p:cNvSpPr/>
            <p:nvPr/>
          </p:nvSpPr>
          <p:spPr>
            <a:xfrm>
              <a:off x="6656231" y="3769217"/>
              <a:ext cx="656823" cy="708338"/>
            </a:xfrm>
            <a:prstGeom prst="ellipse">
              <a:avLst/>
            </a:prstGeom>
            <a:solidFill>
              <a:schemeClr val="accent1"/>
            </a:solidFill>
            <a:ln cap="flat" cmpd="sng" w="12700">
              <a:solidFill>
                <a:srgbClr val="42719B"/>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IN" sz="1800">
                  <a:solidFill>
                    <a:schemeClr val="lt1"/>
                  </a:solidFill>
                  <a:latin typeface="Calibri"/>
                  <a:ea typeface="Calibri"/>
                  <a:cs typeface="Calibri"/>
                  <a:sym typeface="Calibri"/>
                </a:rPr>
                <a:t>E</a:t>
              </a:r>
              <a:endParaRPr sz="1800">
                <a:solidFill>
                  <a:schemeClr val="lt1"/>
                </a:solidFill>
                <a:latin typeface="Calibri"/>
                <a:ea typeface="Calibri"/>
                <a:cs typeface="Calibri"/>
                <a:sym typeface="Calibri"/>
              </a:endParaRPr>
            </a:p>
          </p:txBody>
        </p:sp>
        <p:sp>
          <p:nvSpPr>
            <p:cNvPr id="141" name="Google Shape;141;p5"/>
            <p:cNvSpPr/>
            <p:nvPr/>
          </p:nvSpPr>
          <p:spPr>
            <a:xfrm>
              <a:off x="10131380" y="927279"/>
              <a:ext cx="656823" cy="708338"/>
            </a:xfrm>
            <a:prstGeom prst="ellipse">
              <a:avLst/>
            </a:prstGeom>
            <a:solidFill>
              <a:schemeClr val="accent1"/>
            </a:solidFill>
            <a:ln cap="flat" cmpd="sng" w="12700">
              <a:solidFill>
                <a:srgbClr val="42719B"/>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IN" sz="1800">
                  <a:solidFill>
                    <a:schemeClr val="lt1"/>
                  </a:solidFill>
                  <a:latin typeface="Calibri"/>
                  <a:ea typeface="Calibri"/>
                  <a:cs typeface="Calibri"/>
                  <a:sym typeface="Calibri"/>
                </a:rPr>
                <a:t>C</a:t>
              </a:r>
              <a:endParaRPr sz="1800">
                <a:solidFill>
                  <a:schemeClr val="lt1"/>
                </a:solidFill>
                <a:latin typeface="Calibri"/>
                <a:ea typeface="Calibri"/>
                <a:cs typeface="Calibri"/>
                <a:sym typeface="Calibri"/>
              </a:endParaRPr>
            </a:p>
          </p:txBody>
        </p:sp>
        <p:sp>
          <p:nvSpPr>
            <p:cNvPr id="142" name="Google Shape;142;p5"/>
            <p:cNvSpPr/>
            <p:nvPr/>
          </p:nvSpPr>
          <p:spPr>
            <a:xfrm>
              <a:off x="10131378" y="3769217"/>
              <a:ext cx="656823" cy="708338"/>
            </a:xfrm>
            <a:prstGeom prst="ellipse">
              <a:avLst/>
            </a:prstGeom>
            <a:solidFill>
              <a:schemeClr val="accent1"/>
            </a:solidFill>
            <a:ln cap="flat" cmpd="sng" w="12700">
              <a:solidFill>
                <a:srgbClr val="42719B"/>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IN" sz="1800">
                  <a:solidFill>
                    <a:schemeClr val="lt1"/>
                  </a:solidFill>
                  <a:latin typeface="Calibri"/>
                  <a:ea typeface="Calibri"/>
                  <a:cs typeface="Calibri"/>
                  <a:sym typeface="Calibri"/>
                </a:rPr>
                <a:t>F</a:t>
              </a:r>
              <a:endParaRPr sz="1800">
                <a:solidFill>
                  <a:schemeClr val="lt1"/>
                </a:solidFill>
                <a:latin typeface="Calibri"/>
                <a:ea typeface="Calibri"/>
                <a:cs typeface="Calibri"/>
                <a:sym typeface="Calibri"/>
              </a:endParaRPr>
            </a:p>
          </p:txBody>
        </p:sp>
        <p:cxnSp>
          <p:nvCxnSpPr>
            <p:cNvPr id="143" name="Google Shape;143;p5"/>
            <p:cNvCxnSpPr>
              <a:stCxn id="137" idx="6"/>
              <a:endCxn id="138" idx="2"/>
            </p:cNvCxnSpPr>
            <p:nvPr/>
          </p:nvCxnSpPr>
          <p:spPr>
            <a:xfrm>
              <a:off x="3181082" y="1281448"/>
              <a:ext cx="3475200" cy="0"/>
            </a:xfrm>
            <a:prstGeom prst="straightConnector1">
              <a:avLst/>
            </a:prstGeom>
            <a:noFill/>
            <a:ln cap="flat" cmpd="sng" w="31750">
              <a:solidFill>
                <a:srgbClr val="FF0000"/>
              </a:solidFill>
              <a:prstDash val="solid"/>
              <a:miter lim="800000"/>
              <a:headEnd len="sm" w="sm" type="none"/>
              <a:tailEnd len="lg" w="lg" type="triangle"/>
            </a:ln>
          </p:spPr>
        </p:cxnSp>
        <p:cxnSp>
          <p:nvCxnSpPr>
            <p:cNvPr id="144" name="Google Shape;144;p5"/>
            <p:cNvCxnSpPr>
              <a:stCxn id="138" idx="4"/>
              <a:endCxn id="140" idx="0"/>
            </p:cNvCxnSpPr>
            <p:nvPr/>
          </p:nvCxnSpPr>
          <p:spPr>
            <a:xfrm>
              <a:off x="6984643" y="1635617"/>
              <a:ext cx="0" cy="2133600"/>
            </a:xfrm>
            <a:prstGeom prst="straightConnector1">
              <a:avLst/>
            </a:prstGeom>
            <a:noFill/>
            <a:ln cap="flat" cmpd="sng" w="31750">
              <a:solidFill>
                <a:srgbClr val="FF0000"/>
              </a:solidFill>
              <a:prstDash val="solid"/>
              <a:miter lim="800000"/>
              <a:headEnd len="sm" w="sm" type="none"/>
              <a:tailEnd len="lg" w="lg" type="triangle"/>
            </a:ln>
          </p:spPr>
        </p:cxnSp>
        <p:cxnSp>
          <p:nvCxnSpPr>
            <p:cNvPr id="145" name="Google Shape;145;p5"/>
            <p:cNvCxnSpPr>
              <a:stCxn id="140" idx="2"/>
              <a:endCxn id="139" idx="6"/>
            </p:cNvCxnSpPr>
            <p:nvPr/>
          </p:nvCxnSpPr>
          <p:spPr>
            <a:xfrm rot="10800000">
              <a:off x="3181031" y="4123386"/>
              <a:ext cx="3475200" cy="0"/>
            </a:xfrm>
            <a:prstGeom prst="straightConnector1">
              <a:avLst/>
            </a:prstGeom>
            <a:noFill/>
            <a:ln cap="flat" cmpd="sng" w="31750">
              <a:solidFill>
                <a:srgbClr val="FF0000"/>
              </a:solidFill>
              <a:prstDash val="solid"/>
              <a:miter lim="800000"/>
              <a:headEnd len="sm" w="sm" type="none"/>
              <a:tailEnd len="lg" w="lg" type="triangle"/>
            </a:ln>
          </p:spPr>
        </p:cxnSp>
        <p:cxnSp>
          <p:nvCxnSpPr>
            <p:cNvPr id="146" name="Google Shape;146;p5"/>
            <p:cNvCxnSpPr>
              <a:stCxn id="139" idx="7"/>
              <a:endCxn id="138" idx="3"/>
            </p:cNvCxnSpPr>
            <p:nvPr/>
          </p:nvCxnSpPr>
          <p:spPr>
            <a:xfrm flipH="1" rot="10800000">
              <a:off x="3084892" y="1531751"/>
              <a:ext cx="3667500" cy="2341200"/>
            </a:xfrm>
            <a:prstGeom prst="straightConnector1">
              <a:avLst/>
            </a:prstGeom>
            <a:noFill/>
            <a:ln cap="flat" cmpd="sng" w="9525">
              <a:solidFill>
                <a:srgbClr val="00B050"/>
              </a:solidFill>
              <a:prstDash val="solid"/>
              <a:miter lim="800000"/>
              <a:headEnd len="sm" w="sm" type="none"/>
              <a:tailEnd len="lg" w="lg" type="triangle"/>
            </a:ln>
          </p:spPr>
        </p:cxnSp>
        <p:cxnSp>
          <p:nvCxnSpPr>
            <p:cNvPr id="147" name="Google Shape;147;p5"/>
            <p:cNvCxnSpPr>
              <a:stCxn id="137" idx="4"/>
              <a:endCxn id="139" idx="0"/>
            </p:cNvCxnSpPr>
            <p:nvPr/>
          </p:nvCxnSpPr>
          <p:spPr>
            <a:xfrm>
              <a:off x="2852670" y="1635617"/>
              <a:ext cx="0" cy="2133600"/>
            </a:xfrm>
            <a:prstGeom prst="straightConnector1">
              <a:avLst/>
            </a:prstGeom>
            <a:noFill/>
            <a:ln cap="flat" cmpd="sng" w="9525">
              <a:solidFill>
                <a:schemeClr val="accent4"/>
              </a:solidFill>
              <a:prstDash val="solid"/>
              <a:miter lim="800000"/>
              <a:headEnd len="sm" w="sm" type="none"/>
              <a:tailEnd len="lg" w="lg" type="triangle"/>
            </a:ln>
          </p:spPr>
        </p:cxnSp>
        <p:cxnSp>
          <p:nvCxnSpPr>
            <p:cNvPr id="148" name="Google Shape;148;p5"/>
            <p:cNvCxnSpPr>
              <a:stCxn id="141" idx="3"/>
              <a:endCxn id="140" idx="7"/>
            </p:cNvCxnSpPr>
            <p:nvPr/>
          </p:nvCxnSpPr>
          <p:spPr>
            <a:xfrm flipH="1">
              <a:off x="7216769" y="1531883"/>
              <a:ext cx="3010800" cy="2341200"/>
            </a:xfrm>
            <a:prstGeom prst="straightConnector1">
              <a:avLst/>
            </a:prstGeom>
            <a:noFill/>
            <a:ln cap="flat" cmpd="sng" w="9525">
              <a:solidFill>
                <a:srgbClr val="002060"/>
              </a:solidFill>
              <a:prstDash val="solid"/>
              <a:miter lim="800000"/>
              <a:headEnd len="sm" w="sm" type="none"/>
              <a:tailEnd len="lg" w="lg" type="triangle"/>
            </a:ln>
          </p:spPr>
        </p:cxnSp>
        <p:cxnSp>
          <p:nvCxnSpPr>
            <p:cNvPr id="149" name="Google Shape;149;p5"/>
            <p:cNvCxnSpPr>
              <a:stCxn id="141" idx="4"/>
              <a:endCxn id="142" idx="0"/>
            </p:cNvCxnSpPr>
            <p:nvPr/>
          </p:nvCxnSpPr>
          <p:spPr>
            <a:xfrm>
              <a:off x="10459791" y="1635617"/>
              <a:ext cx="0" cy="2133600"/>
            </a:xfrm>
            <a:prstGeom prst="straightConnector1">
              <a:avLst/>
            </a:prstGeom>
            <a:noFill/>
            <a:ln cap="flat" cmpd="sng" w="31750">
              <a:solidFill>
                <a:srgbClr val="FF0000"/>
              </a:solidFill>
              <a:prstDash val="solid"/>
              <a:miter lim="800000"/>
              <a:headEnd len="sm" w="sm" type="none"/>
              <a:tailEnd len="lg" w="lg" type="triangle"/>
            </a:ln>
          </p:spPr>
        </p:cxnSp>
        <p:cxnSp>
          <p:nvCxnSpPr>
            <p:cNvPr id="150" name="Google Shape;150;p5"/>
            <p:cNvCxnSpPr>
              <a:stCxn id="140" idx="4"/>
              <a:endCxn id="151" idx="7"/>
            </p:cNvCxnSpPr>
            <p:nvPr/>
          </p:nvCxnSpPr>
          <p:spPr>
            <a:xfrm flipH="1">
              <a:off x="6309043" y="4477555"/>
              <a:ext cx="675600" cy="1338000"/>
            </a:xfrm>
            <a:prstGeom prst="straightConnector1">
              <a:avLst/>
            </a:prstGeom>
            <a:noFill/>
            <a:ln cap="flat" cmpd="sng" w="31750">
              <a:solidFill>
                <a:srgbClr val="FF0000"/>
              </a:solidFill>
              <a:prstDash val="solid"/>
              <a:miter lim="800000"/>
              <a:headEnd len="sm" w="sm" type="none"/>
              <a:tailEnd len="lg" w="lg" type="triangle"/>
            </a:ln>
          </p:spPr>
        </p:cxnSp>
        <p:sp>
          <p:nvSpPr>
            <p:cNvPr id="151" name="Google Shape;151;p5"/>
            <p:cNvSpPr/>
            <p:nvPr/>
          </p:nvSpPr>
          <p:spPr>
            <a:xfrm>
              <a:off x="5748271" y="5711780"/>
              <a:ext cx="656823" cy="708338"/>
            </a:xfrm>
            <a:prstGeom prst="ellipse">
              <a:avLst/>
            </a:prstGeom>
            <a:solidFill>
              <a:schemeClr val="accent1"/>
            </a:solidFill>
            <a:ln cap="flat" cmpd="sng" w="12700">
              <a:solidFill>
                <a:srgbClr val="42719B"/>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IN" sz="1800">
                  <a:solidFill>
                    <a:schemeClr val="lt1"/>
                  </a:solidFill>
                  <a:latin typeface="Calibri"/>
                  <a:ea typeface="Calibri"/>
                  <a:cs typeface="Calibri"/>
                  <a:sym typeface="Calibri"/>
                </a:rPr>
                <a:t>G</a:t>
              </a:r>
              <a:endParaRPr sz="1800">
                <a:solidFill>
                  <a:schemeClr val="lt1"/>
                </a:solidFill>
                <a:latin typeface="Calibri"/>
                <a:ea typeface="Calibri"/>
                <a:cs typeface="Calibri"/>
                <a:sym typeface="Calibri"/>
              </a:endParaRPr>
            </a:p>
          </p:txBody>
        </p:sp>
        <p:sp>
          <p:nvSpPr>
            <p:cNvPr id="152" name="Google Shape;152;p5"/>
            <p:cNvSpPr txBox="1"/>
            <p:nvPr/>
          </p:nvSpPr>
          <p:spPr>
            <a:xfrm>
              <a:off x="1867436" y="643944"/>
              <a:ext cx="656822"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IN" sz="1800">
                  <a:solidFill>
                    <a:schemeClr val="dk1"/>
                  </a:solidFill>
                  <a:latin typeface="Calibri"/>
                  <a:ea typeface="Calibri"/>
                  <a:cs typeface="Calibri"/>
                  <a:sym typeface="Calibri"/>
                </a:rPr>
                <a:t>1/10</a:t>
              </a:r>
              <a:endParaRPr sz="1800">
                <a:solidFill>
                  <a:schemeClr val="dk1"/>
                </a:solidFill>
                <a:latin typeface="Calibri"/>
                <a:ea typeface="Calibri"/>
                <a:cs typeface="Calibri"/>
                <a:sym typeface="Calibri"/>
              </a:endParaRPr>
            </a:p>
          </p:txBody>
        </p:sp>
        <p:sp>
          <p:nvSpPr>
            <p:cNvPr id="153" name="Google Shape;153;p5"/>
            <p:cNvSpPr txBox="1"/>
            <p:nvPr/>
          </p:nvSpPr>
          <p:spPr>
            <a:xfrm>
              <a:off x="6646773" y="449515"/>
              <a:ext cx="540912"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IN" sz="1800">
                  <a:solidFill>
                    <a:schemeClr val="dk1"/>
                  </a:solidFill>
                  <a:latin typeface="Calibri"/>
                  <a:ea typeface="Calibri"/>
                  <a:cs typeface="Calibri"/>
                  <a:sym typeface="Calibri"/>
                </a:rPr>
                <a:t>2/9</a:t>
              </a:r>
              <a:endParaRPr sz="1800">
                <a:solidFill>
                  <a:schemeClr val="dk1"/>
                </a:solidFill>
                <a:latin typeface="Calibri"/>
                <a:ea typeface="Calibri"/>
                <a:cs typeface="Calibri"/>
                <a:sym typeface="Calibri"/>
              </a:endParaRPr>
            </a:p>
          </p:txBody>
        </p:sp>
        <p:sp>
          <p:nvSpPr>
            <p:cNvPr id="154" name="Google Shape;154;p5"/>
            <p:cNvSpPr txBox="1"/>
            <p:nvPr/>
          </p:nvSpPr>
          <p:spPr>
            <a:xfrm>
              <a:off x="7199292" y="4357264"/>
              <a:ext cx="540912"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IN" sz="1800">
                  <a:solidFill>
                    <a:schemeClr val="dk1"/>
                  </a:solidFill>
                  <a:latin typeface="Calibri"/>
                  <a:ea typeface="Calibri"/>
                  <a:cs typeface="Calibri"/>
                  <a:sym typeface="Calibri"/>
                </a:rPr>
                <a:t>3/8</a:t>
              </a:r>
              <a:endParaRPr sz="1800">
                <a:solidFill>
                  <a:schemeClr val="dk1"/>
                </a:solidFill>
                <a:latin typeface="Calibri"/>
                <a:ea typeface="Calibri"/>
                <a:cs typeface="Calibri"/>
                <a:sym typeface="Calibri"/>
              </a:endParaRPr>
            </a:p>
          </p:txBody>
        </p:sp>
        <p:sp>
          <p:nvSpPr>
            <p:cNvPr id="155" name="Google Shape;155;p5"/>
            <p:cNvSpPr txBox="1"/>
            <p:nvPr/>
          </p:nvSpPr>
          <p:spPr>
            <a:xfrm>
              <a:off x="2582213" y="4581289"/>
              <a:ext cx="540912"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IN" sz="1800">
                  <a:solidFill>
                    <a:schemeClr val="dk1"/>
                  </a:solidFill>
                  <a:latin typeface="Calibri"/>
                  <a:ea typeface="Calibri"/>
                  <a:cs typeface="Calibri"/>
                  <a:sym typeface="Calibri"/>
                </a:rPr>
                <a:t>4/5</a:t>
              </a:r>
              <a:endParaRPr sz="1800">
                <a:solidFill>
                  <a:schemeClr val="dk1"/>
                </a:solidFill>
                <a:latin typeface="Calibri"/>
                <a:ea typeface="Calibri"/>
                <a:cs typeface="Calibri"/>
                <a:sym typeface="Calibri"/>
              </a:endParaRPr>
            </a:p>
          </p:txBody>
        </p:sp>
        <p:sp>
          <p:nvSpPr>
            <p:cNvPr id="156" name="Google Shape;156;p5"/>
            <p:cNvSpPr txBox="1"/>
            <p:nvPr/>
          </p:nvSpPr>
          <p:spPr>
            <a:xfrm>
              <a:off x="6493500" y="6032378"/>
              <a:ext cx="540912"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IN" sz="1800">
                  <a:solidFill>
                    <a:schemeClr val="dk1"/>
                  </a:solidFill>
                  <a:latin typeface="Calibri"/>
                  <a:ea typeface="Calibri"/>
                  <a:cs typeface="Calibri"/>
                  <a:sym typeface="Calibri"/>
                </a:rPr>
                <a:t>6/7</a:t>
              </a:r>
              <a:endParaRPr sz="1800">
                <a:solidFill>
                  <a:schemeClr val="dk1"/>
                </a:solidFill>
                <a:latin typeface="Calibri"/>
                <a:ea typeface="Calibri"/>
                <a:cs typeface="Calibri"/>
                <a:sym typeface="Calibri"/>
              </a:endParaRPr>
            </a:p>
          </p:txBody>
        </p:sp>
        <p:sp>
          <p:nvSpPr>
            <p:cNvPr id="157" name="Google Shape;157;p5"/>
            <p:cNvSpPr txBox="1"/>
            <p:nvPr/>
          </p:nvSpPr>
          <p:spPr>
            <a:xfrm>
              <a:off x="10749964" y="3584551"/>
              <a:ext cx="892537"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IN" sz="1800">
                  <a:solidFill>
                    <a:schemeClr val="dk1"/>
                  </a:solidFill>
                  <a:latin typeface="Calibri"/>
                  <a:ea typeface="Calibri"/>
                  <a:cs typeface="Calibri"/>
                  <a:sym typeface="Calibri"/>
                </a:rPr>
                <a:t>12/13</a:t>
              </a:r>
              <a:endParaRPr sz="1800">
                <a:solidFill>
                  <a:schemeClr val="dk1"/>
                </a:solidFill>
                <a:latin typeface="Calibri"/>
                <a:ea typeface="Calibri"/>
                <a:cs typeface="Calibri"/>
                <a:sym typeface="Calibri"/>
              </a:endParaRPr>
            </a:p>
          </p:txBody>
        </p:sp>
        <p:sp>
          <p:nvSpPr>
            <p:cNvPr id="158" name="Google Shape;158;p5"/>
            <p:cNvSpPr txBox="1"/>
            <p:nvPr/>
          </p:nvSpPr>
          <p:spPr>
            <a:xfrm>
              <a:off x="10618629" y="652668"/>
              <a:ext cx="1023872"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IN" sz="1800">
                  <a:solidFill>
                    <a:schemeClr val="dk1"/>
                  </a:solidFill>
                  <a:latin typeface="Calibri"/>
                  <a:ea typeface="Calibri"/>
                  <a:cs typeface="Calibri"/>
                  <a:sym typeface="Calibri"/>
                </a:rPr>
                <a:t>11/14</a:t>
              </a:r>
              <a:endParaRPr sz="1800">
                <a:solidFill>
                  <a:schemeClr val="dk1"/>
                </a:solidFill>
                <a:latin typeface="Calibri"/>
                <a:ea typeface="Calibri"/>
                <a:cs typeface="Calibri"/>
                <a:sym typeface="Calibri"/>
              </a:endParaRPr>
            </a:p>
          </p:txBody>
        </p:sp>
      </p:grpSp>
      <p:sp>
        <p:nvSpPr>
          <p:cNvPr id="159" name="Google Shape;159;p5"/>
          <p:cNvSpPr txBox="1"/>
          <p:nvPr/>
        </p:nvSpPr>
        <p:spPr>
          <a:xfrm>
            <a:off x="342115" y="4069724"/>
            <a:ext cx="10779617" cy="255454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IN" sz="2000">
                <a:solidFill>
                  <a:schemeClr val="dk1"/>
                </a:solidFill>
                <a:latin typeface="Calibri"/>
                <a:ea typeface="Calibri"/>
                <a:cs typeface="Calibri"/>
                <a:sym typeface="Calibri"/>
              </a:rPr>
              <a:t>Edges Classification:</a:t>
            </a:r>
            <a:endParaRPr/>
          </a:p>
          <a:p>
            <a:pPr indent="-342900" lvl="0" marL="342900" marR="0" rtl="0" algn="l">
              <a:spcBef>
                <a:spcPts val="0"/>
              </a:spcBef>
              <a:spcAft>
                <a:spcPts val="0"/>
              </a:spcAft>
              <a:buClr>
                <a:schemeClr val="dk1"/>
              </a:buClr>
              <a:buSzPts val="2000"/>
              <a:buFont typeface="Calibri"/>
              <a:buAutoNum type="arabicPeriod"/>
            </a:pPr>
            <a:r>
              <a:rPr lang="en-IN" sz="2000">
                <a:solidFill>
                  <a:schemeClr val="dk1"/>
                </a:solidFill>
                <a:latin typeface="Calibri"/>
                <a:ea typeface="Calibri"/>
                <a:cs typeface="Calibri"/>
                <a:sym typeface="Calibri"/>
              </a:rPr>
              <a:t>Tree Edges (FE) –   It is an edge which is present in the tree obtained after applying DFS on the graph. </a:t>
            </a:r>
            <a:endParaRPr sz="2000">
              <a:solidFill>
                <a:schemeClr val="dk1"/>
              </a:solidFill>
              <a:latin typeface="Calibri"/>
              <a:ea typeface="Calibri"/>
              <a:cs typeface="Calibri"/>
              <a:sym typeface="Calibri"/>
            </a:endParaRPr>
          </a:p>
          <a:p>
            <a:pPr indent="-342900" lvl="0" marL="342900" marR="0" rtl="0" algn="l">
              <a:spcBef>
                <a:spcPts val="0"/>
              </a:spcBef>
              <a:spcAft>
                <a:spcPts val="0"/>
              </a:spcAft>
              <a:buClr>
                <a:schemeClr val="dk1"/>
              </a:buClr>
              <a:buSzPts val="2000"/>
              <a:buFont typeface="Calibri"/>
              <a:buAutoNum type="arabicPeriod"/>
            </a:pPr>
            <a:r>
              <a:rPr lang="en-IN" sz="2000">
                <a:solidFill>
                  <a:schemeClr val="dk1"/>
                </a:solidFill>
                <a:latin typeface="Calibri"/>
                <a:ea typeface="Calibri"/>
                <a:cs typeface="Calibri"/>
                <a:sym typeface="Calibri"/>
              </a:rPr>
              <a:t>Forward Edges (FE) –  It is an edge (u, v) such that v is descendant but not part of the DFS tree.</a:t>
            </a:r>
            <a:endParaRPr/>
          </a:p>
          <a:p>
            <a:pPr indent="-342900" lvl="0" marL="342900" marR="0" rtl="0" algn="l">
              <a:spcBef>
                <a:spcPts val="0"/>
              </a:spcBef>
              <a:spcAft>
                <a:spcPts val="0"/>
              </a:spcAft>
              <a:buClr>
                <a:schemeClr val="dk1"/>
              </a:buClr>
              <a:buSzPts val="2000"/>
              <a:buFont typeface="Calibri"/>
              <a:buAutoNum type="arabicPeriod"/>
            </a:pPr>
            <a:r>
              <a:rPr lang="en-IN" sz="2000">
                <a:solidFill>
                  <a:schemeClr val="dk1"/>
                </a:solidFill>
                <a:latin typeface="Calibri"/>
                <a:ea typeface="Calibri"/>
                <a:cs typeface="Calibri"/>
                <a:sym typeface="Calibri"/>
              </a:rPr>
              <a:t>Backward Edges or Back Edge (BE) – It is an edge (u, v) such that v is ancestor of node u but not part of DFS tree.  </a:t>
            </a:r>
            <a:r>
              <a:rPr lang="en-IN" sz="2000" u="sng">
                <a:solidFill>
                  <a:schemeClr val="dk1"/>
                </a:solidFill>
                <a:latin typeface="Calibri"/>
                <a:ea typeface="Calibri"/>
                <a:cs typeface="Calibri"/>
                <a:sym typeface="Calibri"/>
                <a:hlinkClick r:id="rId3">
                  <a:extLst>
                    <a:ext uri="{A12FA001-AC4F-418D-AE19-62706E023703}">
                      <ahyp:hlinkClr val="tx"/>
                    </a:ext>
                  </a:extLst>
                </a:hlinkClick>
              </a:rPr>
              <a:t>Presence of back edge indicates a cycle in directed graph</a:t>
            </a:r>
            <a:r>
              <a:rPr lang="en-IN" sz="2000">
                <a:solidFill>
                  <a:schemeClr val="dk1"/>
                </a:solidFill>
                <a:latin typeface="Calibri"/>
                <a:ea typeface="Calibri"/>
                <a:cs typeface="Calibri"/>
                <a:sym typeface="Calibri"/>
              </a:rPr>
              <a:t>. </a:t>
            </a:r>
            <a:endParaRPr/>
          </a:p>
          <a:p>
            <a:pPr indent="-342900" lvl="0" marL="342900" marR="0" rtl="0" algn="l">
              <a:spcBef>
                <a:spcPts val="0"/>
              </a:spcBef>
              <a:spcAft>
                <a:spcPts val="0"/>
              </a:spcAft>
              <a:buClr>
                <a:schemeClr val="dk1"/>
              </a:buClr>
              <a:buSzPts val="2000"/>
              <a:buFont typeface="Calibri"/>
              <a:buAutoNum type="arabicPeriod"/>
            </a:pPr>
            <a:r>
              <a:rPr lang="en-IN" sz="2000">
                <a:solidFill>
                  <a:schemeClr val="dk1"/>
                </a:solidFill>
                <a:latin typeface="Calibri"/>
                <a:ea typeface="Calibri"/>
                <a:cs typeface="Calibri"/>
                <a:sym typeface="Calibri"/>
              </a:rPr>
              <a:t>Cross Edges (CE) – It is a edge which connects two node such that they do not have any ancestor and a descendant relationship between them.</a:t>
            </a:r>
            <a:endParaRPr sz="2000">
              <a:solidFill>
                <a:schemeClr val="dk1"/>
              </a:solidFill>
              <a:latin typeface="Calibri"/>
              <a:ea typeface="Calibri"/>
              <a:cs typeface="Calibri"/>
              <a:sym typeface="Calibri"/>
            </a:endParaRPr>
          </a:p>
        </p:txBody>
      </p:sp>
      <p:sp>
        <p:nvSpPr>
          <p:cNvPr id="160" name="Google Shape;160;p5"/>
          <p:cNvSpPr txBox="1"/>
          <p:nvPr/>
        </p:nvSpPr>
        <p:spPr>
          <a:xfrm>
            <a:off x="1500951" y="1410802"/>
            <a:ext cx="523149"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IN" sz="1800">
                <a:solidFill>
                  <a:schemeClr val="dk1"/>
                </a:solidFill>
                <a:latin typeface="Calibri"/>
                <a:ea typeface="Calibri"/>
                <a:cs typeface="Calibri"/>
                <a:sym typeface="Calibri"/>
              </a:rPr>
              <a:t>FE</a:t>
            </a:r>
            <a:endParaRPr sz="1800">
              <a:solidFill>
                <a:schemeClr val="dk1"/>
              </a:solidFill>
              <a:latin typeface="Calibri"/>
              <a:ea typeface="Calibri"/>
              <a:cs typeface="Calibri"/>
              <a:sym typeface="Calibri"/>
            </a:endParaRPr>
          </a:p>
        </p:txBody>
      </p:sp>
      <p:sp>
        <p:nvSpPr>
          <p:cNvPr id="161" name="Google Shape;161;p5"/>
          <p:cNvSpPr txBox="1"/>
          <p:nvPr/>
        </p:nvSpPr>
        <p:spPr>
          <a:xfrm>
            <a:off x="3688213" y="1414433"/>
            <a:ext cx="523149"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IN" sz="1800">
                <a:solidFill>
                  <a:schemeClr val="dk1"/>
                </a:solidFill>
                <a:latin typeface="Calibri"/>
                <a:ea typeface="Calibri"/>
                <a:cs typeface="Calibri"/>
                <a:sym typeface="Calibri"/>
              </a:rPr>
              <a:t>BE</a:t>
            </a:r>
            <a:endParaRPr sz="1800">
              <a:solidFill>
                <a:schemeClr val="dk1"/>
              </a:solidFill>
              <a:latin typeface="Calibri"/>
              <a:ea typeface="Calibri"/>
              <a:cs typeface="Calibri"/>
              <a:sym typeface="Calibri"/>
            </a:endParaRPr>
          </a:p>
        </p:txBody>
      </p:sp>
      <p:sp>
        <p:nvSpPr>
          <p:cNvPr id="162" name="Google Shape;162;p5"/>
          <p:cNvSpPr txBox="1"/>
          <p:nvPr/>
        </p:nvSpPr>
        <p:spPr>
          <a:xfrm>
            <a:off x="3688212" y="551074"/>
            <a:ext cx="523149"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IN" sz="1800">
                <a:solidFill>
                  <a:schemeClr val="dk1"/>
                </a:solidFill>
                <a:latin typeface="Calibri"/>
                <a:ea typeface="Calibri"/>
                <a:cs typeface="Calibri"/>
                <a:sym typeface="Calibri"/>
              </a:rPr>
              <a:t>TE</a:t>
            </a:r>
            <a:endParaRPr sz="1800">
              <a:solidFill>
                <a:schemeClr val="dk1"/>
              </a:solidFill>
              <a:latin typeface="Calibri"/>
              <a:ea typeface="Calibri"/>
              <a:cs typeface="Calibri"/>
              <a:sym typeface="Calibri"/>
            </a:endParaRPr>
          </a:p>
        </p:txBody>
      </p:sp>
      <p:sp>
        <p:nvSpPr>
          <p:cNvPr id="163" name="Google Shape;163;p5"/>
          <p:cNvSpPr txBox="1"/>
          <p:nvPr/>
        </p:nvSpPr>
        <p:spPr>
          <a:xfrm>
            <a:off x="6168316" y="1435986"/>
            <a:ext cx="523149"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IN" sz="1800">
                <a:solidFill>
                  <a:schemeClr val="dk1"/>
                </a:solidFill>
                <a:latin typeface="Calibri"/>
                <a:ea typeface="Calibri"/>
                <a:cs typeface="Calibri"/>
                <a:sym typeface="Calibri"/>
              </a:rPr>
              <a:t>TE</a:t>
            </a:r>
            <a:endParaRPr sz="1800">
              <a:solidFill>
                <a:schemeClr val="dk1"/>
              </a:solidFill>
              <a:latin typeface="Calibri"/>
              <a:ea typeface="Calibri"/>
              <a:cs typeface="Calibri"/>
              <a:sym typeface="Calibri"/>
            </a:endParaRPr>
          </a:p>
        </p:txBody>
      </p:sp>
      <p:sp>
        <p:nvSpPr>
          <p:cNvPr id="164" name="Google Shape;164;p5"/>
          <p:cNvSpPr txBox="1"/>
          <p:nvPr/>
        </p:nvSpPr>
        <p:spPr>
          <a:xfrm>
            <a:off x="4075873" y="2231695"/>
            <a:ext cx="523149"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IN" sz="1800">
                <a:solidFill>
                  <a:schemeClr val="dk1"/>
                </a:solidFill>
                <a:latin typeface="Calibri"/>
                <a:ea typeface="Calibri"/>
                <a:cs typeface="Calibri"/>
                <a:sym typeface="Calibri"/>
              </a:rPr>
              <a:t>TE</a:t>
            </a:r>
            <a:endParaRPr sz="1800">
              <a:solidFill>
                <a:schemeClr val="dk1"/>
              </a:solidFill>
              <a:latin typeface="Calibri"/>
              <a:ea typeface="Calibri"/>
              <a:cs typeface="Calibri"/>
              <a:sym typeface="Calibri"/>
            </a:endParaRPr>
          </a:p>
        </p:txBody>
      </p:sp>
      <p:sp>
        <p:nvSpPr>
          <p:cNvPr id="165" name="Google Shape;165;p5"/>
          <p:cNvSpPr txBox="1"/>
          <p:nvPr/>
        </p:nvSpPr>
        <p:spPr>
          <a:xfrm>
            <a:off x="5919216" y="2808444"/>
            <a:ext cx="523149"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IN" sz="1800">
                <a:solidFill>
                  <a:schemeClr val="dk1"/>
                </a:solidFill>
                <a:latin typeface="Calibri"/>
                <a:ea typeface="Calibri"/>
                <a:cs typeface="Calibri"/>
                <a:sym typeface="Calibri"/>
              </a:rPr>
              <a:t>TE</a:t>
            </a:r>
            <a:endParaRPr sz="1800">
              <a:solidFill>
                <a:schemeClr val="dk1"/>
              </a:solidFill>
              <a:latin typeface="Calibri"/>
              <a:ea typeface="Calibri"/>
              <a:cs typeface="Calibri"/>
              <a:sym typeface="Calibri"/>
            </a:endParaRPr>
          </a:p>
        </p:txBody>
      </p:sp>
      <p:sp>
        <p:nvSpPr>
          <p:cNvPr id="166" name="Google Shape;166;p5"/>
          <p:cNvSpPr txBox="1"/>
          <p:nvPr/>
        </p:nvSpPr>
        <p:spPr>
          <a:xfrm>
            <a:off x="7642914" y="1410273"/>
            <a:ext cx="523149"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IN" sz="1800">
                <a:solidFill>
                  <a:schemeClr val="dk1"/>
                </a:solidFill>
                <a:latin typeface="Calibri"/>
                <a:ea typeface="Calibri"/>
                <a:cs typeface="Calibri"/>
                <a:sym typeface="Calibri"/>
              </a:rPr>
              <a:t>CE</a:t>
            </a:r>
            <a:endParaRPr sz="1800">
              <a:solidFill>
                <a:schemeClr val="dk1"/>
              </a:solidFill>
              <a:latin typeface="Calibri"/>
              <a:ea typeface="Calibri"/>
              <a:cs typeface="Calibri"/>
              <a:sym typeface="Calibri"/>
            </a:endParaRPr>
          </a:p>
        </p:txBody>
      </p:sp>
      <p:sp>
        <p:nvSpPr>
          <p:cNvPr id="167" name="Google Shape;167;p5"/>
          <p:cNvSpPr txBox="1"/>
          <p:nvPr/>
        </p:nvSpPr>
        <p:spPr>
          <a:xfrm>
            <a:off x="9722509" y="1446824"/>
            <a:ext cx="523149"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IN" sz="1800">
                <a:solidFill>
                  <a:schemeClr val="dk1"/>
                </a:solidFill>
                <a:latin typeface="Calibri"/>
                <a:ea typeface="Calibri"/>
                <a:cs typeface="Calibri"/>
                <a:sym typeface="Calibri"/>
              </a:rPr>
              <a:t>TE</a:t>
            </a:r>
            <a:endParaRPr sz="1800">
              <a:solidFill>
                <a:schemeClr val="dk1"/>
              </a:solidFill>
              <a:latin typeface="Calibri"/>
              <a:ea typeface="Calibri"/>
              <a:cs typeface="Calibri"/>
              <a:sym typeface="Calibri"/>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60"/>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62"/>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63"/>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64"/>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61"/>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65"/>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66"/>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67"/>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1" name="Shape 171"/>
        <p:cNvGrpSpPr/>
        <p:nvPr/>
      </p:nvGrpSpPr>
      <p:grpSpPr>
        <a:xfrm>
          <a:off x="0" y="0"/>
          <a:ext cx="0" cy="0"/>
          <a:chOff x="0" y="0"/>
          <a:chExt cx="0" cy="0"/>
        </a:xfrm>
      </p:grpSpPr>
      <p:sp>
        <p:nvSpPr>
          <p:cNvPr id="172" name="Google Shape;172;gb4ba555343_0_2"/>
          <p:cNvSpPr txBox="1"/>
          <p:nvPr>
            <p:ph type="title"/>
          </p:nvPr>
        </p:nvSpPr>
        <p:spPr>
          <a:xfrm>
            <a:off x="80300" y="365125"/>
            <a:ext cx="11273400" cy="1325700"/>
          </a:xfrm>
          <a:prstGeom prst="rect">
            <a:avLst/>
          </a:prstGeom>
        </p:spPr>
        <p:txBody>
          <a:bodyPr anchorCtr="0" anchor="ctr" bIns="45700" lIns="91425" spcFirstLastPara="1" rIns="91425" wrap="square" tIns="45700">
            <a:noAutofit/>
          </a:bodyPr>
          <a:lstStyle/>
          <a:p>
            <a:pPr indent="0" lvl="0" marL="0" rtl="0" algn="l">
              <a:spcBef>
                <a:spcPts val="0"/>
              </a:spcBef>
              <a:spcAft>
                <a:spcPts val="0"/>
              </a:spcAft>
              <a:buNone/>
            </a:pPr>
            <a:r>
              <a:rPr lang="en-IN"/>
              <a:t>Classification of edges using relation between discovery (start) and finish (end) times</a:t>
            </a:r>
            <a:endParaRPr/>
          </a:p>
        </p:txBody>
      </p:sp>
      <p:pic>
        <p:nvPicPr>
          <p:cNvPr id="173" name="Google Shape;173;gb4ba555343_0_2"/>
          <p:cNvPicPr preferRelativeResize="0"/>
          <p:nvPr/>
        </p:nvPicPr>
        <p:blipFill>
          <a:blip r:embed="rId3">
            <a:alphaModFix/>
          </a:blip>
          <a:stretch>
            <a:fillRect/>
          </a:stretch>
        </p:blipFill>
        <p:spPr>
          <a:xfrm>
            <a:off x="369650" y="2039750"/>
            <a:ext cx="11144400" cy="4175825"/>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7" name="Shape 177"/>
        <p:cNvGrpSpPr/>
        <p:nvPr/>
      </p:nvGrpSpPr>
      <p:grpSpPr>
        <a:xfrm>
          <a:off x="0" y="0"/>
          <a:ext cx="0" cy="0"/>
          <a:chOff x="0" y="0"/>
          <a:chExt cx="0" cy="0"/>
        </a:xfrm>
      </p:grpSpPr>
      <p:sp>
        <p:nvSpPr>
          <p:cNvPr id="178" name="Google Shape;178;p6"/>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rPr lang="en-IN"/>
              <a:t>Articulation Point</a:t>
            </a:r>
            <a:endParaRPr/>
          </a:p>
        </p:txBody>
      </p:sp>
      <p:sp>
        <p:nvSpPr>
          <p:cNvPr id="179" name="Google Shape;179;p6"/>
          <p:cNvSpPr txBox="1"/>
          <p:nvPr>
            <p:ph idx="1" type="body"/>
          </p:nvPr>
        </p:nvSpPr>
        <p:spPr>
          <a:xfrm>
            <a:off x="361682" y="1542290"/>
            <a:ext cx="10515600" cy="4351338"/>
          </a:xfrm>
          <a:prstGeom prst="rect">
            <a:avLst/>
          </a:prstGeom>
          <a:noFill/>
          <a:ln>
            <a:noFill/>
          </a:ln>
        </p:spPr>
        <p:txBody>
          <a:bodyPr anchorCtr="0" anchor="t" bIns="45700" lIns="91425" spcFirstLastPara="1" rIns="91425" wrap="square" tIns="45700">
            <a:normAutofit/>
          </a:bodyPr>
          <a:lstStyle/>
          <a:p>
            <a:pPr indent="-228600" lvl="0" marL="228600" rtl="0" algn="l">
              <a:lnSpc>
                <a:spcPct val="100000"/>
              </a:lnSpc>
              <a:spcBef>
                <a:spcPts val="0"/>
              </a:spcBef>
              <a:spcAft>
                <a:spcPts val="0"/>
              </a:spcAft>
              <a:buClr>
                <a:schemeClr val="dk1"/>
              </a:buClr>
              <a:buSzPts val="2000"/>
              <a:buChar char="•"/>
            </a:pPr>
            <a:r>
              <a:rPr lang="en-IN" sz="2000"/>
              <a:t>Definition : </a:t>
            </a:r>
            <a:r>
              <a:rPr b="0" i="0" lang="en-IN" sz="2000" u="none" cap="none" strike="noStrike">
                <a:solidFill>
                  <a:srgbClr val="252C33"/>
                </a:solidFill>
                <a:latin typeface="Open Sans"/>
                <a:ea typeface="Open Sans"/>
                <a:cs typeface="Open Sans"/>
                <a:sym typeface="Open Sans"/>
              </a:rPr>
              <a:t>In a graph, a vertex is called an articulation point if removing it and all the edges associated with it results in the increase of the number of connected components in the graph. For example consider the graph given in following figure.</a:t>
            </a:r>
            <a:endParaRPr b="0" i="0" sz="2000" u="none" cap="none" strike="noStrike">
              <a:solidFill>
                <a:schemeClr val="dk1"/>
              </a:solidFill>
            </a:endParaRPr>
          </a:p>
          <a:p>
            <a:pPr indent="0" lvl="0" marL="0" rtl="0" algn="l">
              <a:lnSpc>
                <a:spcPct val="100000"/>
              </a:lnSpc>
              <a:spcBef>
                <a:spcPts val="0"/>
              </a:spcBef>
              <a:spcAft>
                <a:spcPts val="0"/>
              </a:spcAft>
              <a:buClr>
                <a:srgbClr val="252C33"/>
              </a:buClr>
              <a:buSzPts val="2000"/>
              <a:buNone/>
            </a:pPr>
            <a:r>
              <a:rPr b="0" i="0" lang="en-IN" sz="2000" u="none" cap="none" strike="noStrike">
                <a:solidFill>
                  <a:srgbClr val="252C33"/>
                </a:solidFill>
                <a:latin typeface="Open Sans"/>
                <a:ea typeface="Open Sans"/>
                <a:cs typeface="Open Sans"/>
                <a:sym typeface="Open Sans"/>
              </a:rPr>
              <a:t>  </a:t>
            </a:r>
            <a:r>
              <a:rPr lang="en-IN" sz="2000"/>
              <a:t> </a:t>
            </a:r>
            <a:endParaRPr sz="2000"/>
          </a:p>
        </p:txBody>
      </p:sp>
      <p:pic>
        <p:nvPicPr>
          <p:cNvPr descr="enter image description here" id="180" name="Google Shape;180;p6"/>
          <p:cNvPicPr preferRelativeResize="0"/>
          <p:nvPr/>
        </p:nvPicPr>
        <p:blipFill rotWithShape="1">
          <a:blip r:embed="rId3">
            <a:alphaModFix/>
          </a:blip>
          <a:srcRect b="0" l="0" r="0" t="0"/>
          <a:stretch/>
        </p:blipFill>
        <p:spPr>
          <a:xfrm>
            <a:off x="2761982" y="2368552"/>
            <a:ext cx="5715000" cy="4762500"/>
          </a:xfrm>
          <a:prstGeom prst="rect">
            <a:avLst/>
          </a:prstGeom>
          <a:noFill/>
          <a:ln>
            <a:noFill/>
          </a:ln>
        </p:spPr>
      </p:pic>
      <p:sp>
        <p:nvSpPr>
          <p:cNvPr id="181" name="Google Shape;181;p6"/>
          <p:cNvSpPr txBox="1"/>
          <p:nvPr/>
        </p:nvSpPr>
        <p:spPr>
          <a:xfrm>
            <a:off x="9324304" y="3181082"/>
            <a:ext cx="2029496" cy="92333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IN" sz="1800">
                <a:solidFill>
                  <a:schemeClr val="dk1"/>
                </a:solidFill>
                <a:latin typeface="Calibri"/>
                <a:ea typeface="Calibri"/>
                <a:cs typeface="Calibri"/>
                <a:sym typeface="Calibri"/>
              </a:rPr>
              <a:t>For eg. In this graph nodes 1 and 0 are articulation points</a:t>
            </a:r>
            <a:endParaRPr sz="1800">
              <a:solidFill>
                <a:schemeClr val="dk1"/>
              </a:solidFill>
              <a:latin typeface="Calibri"/>
              <a:ea typeface="Calibri"/>
              <a:cs typeface="Calibri"/>
              <a:sym typeface="Calibri"/>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5" name="Shape 185"/>
        <p:cNvGrpSpPr/>
        <p:nvPr/>
      </p:nvGrpSpPr>
      <p:grpSpPr>
        <a:xfrm>
          <a:off x="0" y="0"/>
          <a:ext cx="0" cy="0"/>
          <a:chOff x="0" y="0"/>
          <a:chExt cx="0" cy="0"/>
        </a:xfrm>
      </p:grpSpPr>
      <p:sp>
        <p:nvSpPr>
          <p:cNvPr id="186" name="Google Shape;186;p7"/>
          <p:cNvSpPr txBox="1"/>
          <p:nvPr>
            <p:ph type="title"/>
          </p:nvPr>
        </p:nvSpPr>
        <p:spPr>
          <a:xfrm>
            <a:off x="838200" y="124025"/>
            <a:ext cx="10515600" cy="1325700"/>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rPr lang="en-IN"/>
              <a:t>How to find Articulation Point ?	</a:t>
            </a:r>
            <a:endParaRPr/>
          </a:p>
        </p:txBody>
      </p:sp>
      <p:sp>
        <p:nvSpPr>
          <p:cNvPr id="187" name="Google Shape;187;p7"/>
          <p:cNvSpPr txBox="1"/>
          <p:nvPr>
            <p:ph idx="1" type="body"/>
          </p:nvPr>
        </p:nvSpPr>
        <p:spPr>
          <a:xfrm>
            <a:off x="838200" y="1229400"/>
            <a:ext cx="10515600" cy="5169300"/>
          </a:xfrm>
          <a:prstGeom prst="rect">
            <a:avLst/>
          </a:prstGeom>
          <a:noFill/>
          <a:ln>
            <a:noFill/>
          </a:ln>
        </p:spPr>
        <p:txBody>
          <a:bodyPr anchorCtr="0" anchor="t" bIns="45700" lIns="91425" spcFirstLastPara="1" rIns="91425" wrap="square" tIns="45700">
            <a:normAutofit/>
          </a:bodyPr>
          <a:lstStyle/>
          <a:p>
            <a:pPr indent="-228600" lvl="0" marL="228600" rtl="0" algn="l">
              <a:lnSpc>
                <a:spcPct val="90000"/>
              </a:lnSpc>
              <a:spcBef>
                <a:spcPts val="0"/>
              </a:spcBef>
              <a:spcAft>
                <a:spcPts val="0"/>
              </a:spcAft>
              <a:buClr>
                <a:schemeClr val="dk1"/>
              </a:buClr>
              <a:buSzPts val="2800"/>
              <a:buChar char="•"/>
            </a:pPr>
            <a:r>
              <a:rPr lang="en-IN"/>
              <a:t>So, let disc[v] denote discovery time for node v. We introduce an array low which will let us check the fact for each vertex v. low[v] is the minimum of disc[v], the discovery times disc[p] for each node p that is connected to node v via a back-edge (v,p) and the values of low[T] for each vertex T which is a direct descendant of v in the DFS tree.</a:t>
            </a:r>
            <a:endParaRPr/>
          </a:p>
        </p:txBody>
      </p:sp>
      <p:pic>
        <p:nvPicPr>
          <p:cNvPr id="188" name="Google Shape;188;p7"/>
          <p:cNvPicPr preferRelativeResize="0"/>
          <p:nvPr/>
        </p:nvPicPr>
        <p:blipFill rotWithShape="1">
          <a:blip r:embed="rId3">
            <a:alphaModFix/>
          </a:blip>
          <a:srcRect b="0" l="0" r="0" t="0"/>
          <a:stretch/>
        </p:blipFill>
        <p:spPr>
          <a:xfrm>
            <a:off x="309100" y="3164000"/>
            <a:ext cx="11758401" cy="3694001"/>
          </a:xfrm>
          <a:prstGeom prst="rect">
            <a:avLst/>
          </a:prstGeom>
          <a:noFill/>
          <a:ln>
            <a:noFill/>
          </a:ln>
        </p:spPr>
      </p:pic>
      <p:sp>
        <p:nvSpPr>
          <p:cNvPr id="189" name="Google Shape;189;p7"/>
          <p:cNvSpPr txBox="1"/>
          <p:nvPr/>
        </p:nvSpPr>
        <p:spPr>
          <a:xfrm>
            <a:off x="2537139" y="6292874"/>
            <a:ext cx="1429554" cy="400110"/>
          </a:xfrm>
          <a:prstGeom prst="rect">
            <a:avLst/>
          </a:prstGeom>
          <a:solidFill>
            <a:schemeClr val="lt1"/>
          </a:solid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IN" sz="2000">
                <a:solidFill>
                  <a:schemeClr val="dk1"/>
                </a:solidFill>
                <a:latin typeface="Calibri"/>
                <a:ea typeface="Calibri"/>
                <a:cs typeface="Calibri"/>
                <a:sym typeface="Calibri"/>
              </a:rPr>
              <a:t>DiscTime[u]</a:t>
            </a:r>
            <a:endParaRPr sz="2000">
              <a:solidFill>
                <a:schemeClr val="dk1"/>
              </a:solidFill>
              <a:latin typeface="Calibri"/>
              <a:ea typeface="Calibri"/>
              <a:cs typeface="Calibri"/>
              <a:sym typeface="Calibri"/>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3" name="Shape 193"/>
        <p:cNvGrpSpPr/>
        <p:nvPr/>
      </p:nvGrpSpPr>
      <p:grpSpPr>
        <a:xfrm>
          <a:off x="0" y="0"/>
          <a:ext cx="0" cy="0"/>
          <a:chOff x="0" y="0"/>
          <a:chExt cx="0" cy="0"/>
        </a:xfrm>
      </p:grpSpPr>
      <p:pic>
        <p:nvPicPr>
          <p:cNvPr descr="enter image description here" id="194" name="Google Shape;194;p8"/>
          <p:cNvPicPr preferRelativeResize="0"/>
          <p:nvPr/>
        </p:nvPicPr>
        <p:blipFill rotWithShape="1">
          <a:blip r:embed="rId3">
            <a:alphaModFix/>
          </a:blip>
          <a:srcRect b="0" l="0" r="0" t="0"/>
          <a:stretch/>
        </p:blipFill>
        <p:spPr>
          <a:xfrm>
            <a:off x="2872257" y="1690688"/>
            <a:ext cx="5715000" cy="4762500"/>
          </a:xfrm>
          <a:prstGeom prst="rect">
            <a:avLst/>
          </a:prstGeom>
          <a:noFill/>
          <a:ln>
            <a:noFill/>
          </a:ln>
        </p:spPr>
      </p:pic>
      <p:sp>
        <p:nvSpPr>
          <p:cNvPr id="195" name="Google Shape;195;p8"/>
          <p:cNvSpPr txBox="1"/>
          <p:nvPr/>
        </p:nvSpPr>
        <p:spPr>
          <a:xfrm>
            <a:off x="5872766" y="2158404"/>
            <a:ext cx="48939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IN" sz="1800">
                <a:solidFill>
                  <a:schemeClr val="dk1"/>
                </a:solidFill>
                <a:latin typeface="Calibri"/>
                <a:ea typeface="Calibri"/>
                <a:cs typeface="Calibri"/>
                <a:sym typeface="Calibri"/>
              </a:rPr>
              <a:t>1/</a:t>
            </a:r>
            <a:endParaRPr sz="1800">
              <a:solidFill>
                <a:schemeClr val="dk1"/>
              </a:solidFill>
              <a:latin typeface="Calibri"/>
              <a:ea typeface="Calibri"/>
              <a:cs typeface="Calibri"/>
              <a:sym typeface="Calibri"/>
            </a:endParaRPr>
          </a:p>
        </p:txBody>
      </p:sp>
      <p:sp>
        <p:nvSpPr>
          <p:cNvPr id="196" name="Google Shape;196;p8"/>
          <p:cNvSpPr txBox="1"/>
          <p:nvPr/>
        </p:nvSpPr>
        <p:spPr>
          <a:xfrm>
            <a:off x="6117465" y="2158404"/>
            <a:ext cx="48939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IN" sz="1800">
                <a:solidFill>
                  <a:schemeClr val="dk1"/>
                </a:solidFill>
                <a:latin typeface="Calibri"/>
                <a:ea typeface="Calibri"/>
                <a:cs typeface="Calibri"/>
                <a:sym typeface="Calibri"/>
              </a:rPr>
              <a:t>1</a:t>
            </a:r>
            <a:endParaRPr/>
          </a:p>
        </p:txBody>
      </p:sp>
      <p:sp>
        <p:nvSpPr>
          <p:cNvPr id="197" name="Google Shape;197;p8"/>
          <p:cNvSpPr txBox="1"/>
          <p:nvPr/>
        </p:nvSpPr>
        <p:spPr>
          <a:xfrm>
            <a:off x="5009882" y="4965999"/>
            <a:ext cx="512741"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IN" sz="1800">
                <a:solidFill>
                  <a:schemeClr val="dk1"/>
                </a:solidFill>
                <a:latin typeface="Calibri"/>
                <a:ea typeface="Calibri"/>
                <a:cs typeface="Calibri"/>
                <a:sym typeface="Calibri"/>
              </a:rPr>
              <a:t>2/</a:t>
            </a:r>
            <a:endParaRPr sz="1800">
              <a:solidFill>
                <a:schemeClr val="dk1"/>
              </a:solidFill>
              <a:latin typeface="Calibri"/>
              <a:ea typeface="Calibri"/>
              <a:cs typeface="Calibri"/>
              <a:sym typeface="Calibri"/>
            </a:endParaRPr>
          </a:p>
        </p:txBody>
      </p:sp>
      <p:sp>
        <p:nvSpPr>
          <p:cNvPr id="198" name="Google Shape;198;p8"/>
          <p:cNvSpPr txBox="1"/>
          <p:nvPr/>
        </p:nvSpPr>
        <p:spPr>
          <a:xfrm>
            <a:off x="7259928" y="3693206"/>
            <a:ext cx="48939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IN" sz="1800">
                <a:solidFill>
                  <a:schemeClr val="dk1"/>
                </a:solidFill>
                <a:latin typeface="Calibri"/>
                <a:ea typeface="Calibri"/>
                <a:cs typeface="Calibri"/>
                <a:sym typeface="Calibri"/>
              </a:rPr>
              <a:t>3/</a:t>
            </a:r>
            <a:endParaRPr sz="1800">
              <a:solidFill>
                <a:schemeClr val="dk1"/>
              </a:solidFill>
              <a:latin typeface="Calibri"/>
              <a:ea typeface="Calibri"/>
              <a:cs typeface="Calibri"/>
              <a:sym typeface="Calibri"/>
            </a:endParaRPr>
          </a:p>
        </p:txBody>
      </p:sp>
      <p:sp>
        <p:nvSpPr>
          <p:cNvPr id="199" name="Google Shape;199;p8"/>
          <p:cNvSpPr txBox="1"/>
          <p:nvPr/>
        </p:nvSpPr>
        <p:spPr>
          <a:xfrm>
            <a:off x="7259928" y="4946464"/>
            <a:ext cx="48939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IN" sz="1800">
                <a:solidFill>
                  <a:schemeClr val="dk1"/>
                </a:solidFill>
                <a:latin typeface="Calibri"/>
                <a:ea typeface="Calibri"/>
                <a:cs typeface="Calibri"/>
                <a:sym typeface="Calibri"/>
              </a:rPr>
              <a:t>4/</a:t>
            </a:r>
            <a:endParaRPr sz="1800">
              <a:solidFill>
                <a:schemeClr val="dk1"/>
              </a:solidFill>
              <a:latin typeface="Calibri"/>
              <a:ea typeface="Calibri"/>
              <a:cs typeface="Calibri"/>
              <a:sym typeface="Calibri"/>
            </a:endParaRPr>
          </a:p>
        </p:txBody>
      </p:sp>
      <p:sp>
        <p:nvSpPr>
          <p:cNvPr id="200" name="Google Shape;200;p8"/>
          <p:cNvSpPr txBox="1"/>
          <p:nvPr/>
        </p:nvSpPr>
        <p:spPr>
          <a:xfrm>
            <a:off x="7491747" y="4942172"/>
            <a:ext cx="1300499"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IN" sz="1800">
                <a:solidFill>
                  <a:schemeClr val="dk1"/>
                </a:solidFill>
                <a:latin typeface="Calibri"/>
                <a:ea typeface="Calibri"/>
                <a:cs typeface="Calibri"/>
                <a:sym typeface="Calibri"/>
              </a:rPr>
              <a:t> min(4,2)</a:t>
            </a:r>
            <a:endParaRPr sz="1800">
              <a:solidFill>
                <a:schemeClr val="dk1"/>
              </a:solidFill>
              <a:latin typeface="Calibri"/>
              <a:ea typeface="Calibri"/>
              <a:cs typeface="Calibri"/>
              <a:sym typeface="Calibri"/>
            </a:endParaRPr>
          </a:p>
        </p:txBody>
      </p:sp>
      <p:sp>
        <p:nvSpPr>
          <p:cNvPr id="201" name="Google Shape;201;p8"/>
          <p:cNvSpPr txBox="1"/>
          <p:nvPr/>
        </p:nvSpPr>
        <p:spPr>
          <a:xfrm>
            <a:off x="7472161" y="3702606"/>
            <a:ext cx="48939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IN" sz="1800">
                <a:solidFill>
                  <a:schemeClr val="dk1"/>
                </a:solidFill>
                <a:latin typeface="Calibri"/>
                <a:ea typeface="Calibri"/>
                <a:cs typeface="Calibri"/>
                <a:sym typeface="Calibri"/>
              </a:rPr>
              <a:t>3</a:t>
            </a:r>
            <a:endParaRPr sz="1800">
              <a:solidFill>
                <a:schemeClr val="dk1"/>
              </a:solidFill>
              <a:latin typeface="Calibri"/>
              <a:ea typeface="Calibri"/>
              <a:cs typeface="Calibri"/>
              <a:sym typeface="Calibri"/>
            </a:endParaRPr>
          </a:p>
        </p:txBody>
      </p:sp>
      <p:sp>
        <p:nvSpPr>
          <p:cNvPr id="202" name="Google Shape;202;p8"/>
          <p:cNvSpPr txBox="1"/>
          <p:nvPr/>
        </p:nvSpPr>
        <p:spPr>
          <a:xfrm>
            <a:off x="5240359" y="5013816"/>
            <a:ext cx="48939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IN" sz="1800">
                <a:solidFill>
                  <a:schemeClr val="dk1"/>
                </a:solidFill>
                <a:latin typeface="Calibri"/>
                <a:ea typeface="Calibri"/>
                <a:cs typeface="Calibri"/>
                <a:sym typeface="Calibri"/>
              </a:rPr>
              <a:t>2</a:t>
            </a:r>
            <a:endParaRPr sz="1800">
              <a:solidFill>
                <a:schemeClr val="dk1"/>
              </a:solidFill>
              <a:latin typeface="Calibri"/>
              <a:ea typeface="Calibri"/>
              <a:cs typeface="Calibri"/>
              <a:sym typeface="Calibri"/>
            </a:endParaRPr>
          </a:p>
        </p:txBody>
      </p:sp>
      <p:sp>
        <p:nvSpPr>
          <p:cNvPr id="203" name="Google Shape;203;p8"/>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rPr lang="en-IN"/>
              <a:t>Working</a:t>
            </a:r>
            <a:endParaRPr/>
          </a:p>
        </p:txBody>
      </p:sp>
      <p:graphicFrame>
        <p:nvGraphicFramePr>
          <p:cNvPr id="204" name="Google Shape;204;p8"/>
          <p:cNvGraphicFramePr/>
          <p:nvPr/>
        </p:nvGraphicFramePr>
        <p:xfrm>
          <a:off x="8371266" y="1045884"/>
          <a:ext cx="3000000" cy="3000000"/>
        </p:xfrm>
        <a:graphic>
          <a:graphicData uri="http://schemas.openxmlformats.org/drawingml/2006/table">
            <a:tbl>
              <a:tblPr bandRow="1" firstRow="1">
                <a:noFill/>
                <a:tableStyleId>{81B9E3A4-FCBB-4BA5-AF6A-F4D7D448BCD2}</a:tableStyleId>
              </a:tblPr>
              <a:tblGrid>
                <a:gridCol w="1602700"/>
                <a:gridCol w="1602700"/>
              </a:tblGrid>
              <a:tr h="370850">
                <a:tc>
                  <a:txBody>
                    <a:bodyPr/>
                    <a:lstStyle/>
                    <a:p>
                      <a:pPr indent="0" lvl="0" marL="0" marR="0" rtl="0" algn="l">
                        <a:spcBef>
                          <a:spcPts val="0"/>
                        </a:spcBef>
                        <a:spcAft>
                          <a:spcPts val="0"/>
                        </a:spcAft>
                        <a:buNone/>
                      </a:pPr>
                      <a:r>
                        <a:rPr lang="en-IN" sz="1800" u="none" cap="none" strike="noStrike"/>
                        <a:t>Node</a:t>
                      </a:r>
                      <a:endParaRPr sz="1800"/>
                    </a:p>
                  </a:txBody>
                  <a:tcPr marT="45725" marB="45725" marR="91450" marL="91450"/>
                </a:tc>
                <a:tc>
                  <a:txBody>
                    <a:bodyPr/>
                    <a:lstStyle/>
                    <a:p>
                      <a:pPr indent="0" lvl="0" marL="0" marR="0" rtl="0" algn="l">
                        <a:spcBef>
                          <a:spcPts val="0"/>
                        </a:spcBef>
                        <a:spcAft>
                          <a:spcPts val="0"/>
                        </a:spcAft>
                        <a:buNone/>
                      </a:pPr>
                      <a:r>
                        <a:rPr lang="en-IN" sz="1800"/>
                        <a:t>Parent</a:t>
                      </a:r>
                      <a:endParaRPr sz="1800"/>
                    </a:p>
                  </a:txBody>
                  <a:tcPr marT="45725" marB="45725" marR="91450" marL="91450"/>
                </a:tc>
              </a:tr>
              <a:tr h="370850">
                <a:tc>
                  <a:txBody>
                    <a:bodyPr/>
                    <a:lstStyle/>
                    <a:p>
                      <a:pPr indent="0" lvl="0" marL="0" marR="0" rtl="0" algn="l">
                        <a:spcBef>
                          <a:spcPts val="0"/>
                        </a:spcBef>
                        <a:spcAft>
                          <a:spcPts val="0"/>
                        </a:spcAft>
                        <a:buNone/>
                      </a:pPr>
                      <a:r>
                        <a:rPr lang="en-IN" sz="1800"/>
                        <a:t>1</a:t>
                      </a:r>
                      <a:endParaRPr sz="1800"/>
                    </a:p>
                  </a:txBody>
                  <a:tcPr marT="45725" marB="45725" marR="91450" marL="91450"/>
                </a:tc>
                <a:tc>
                  <a:txBody>
                    <a:bodyPr/>
                    <a:lstStyle/>
                    <a:p>
                      <a:pPr indent="0" lvl="0" marL="0" marR="0" rtl="0" algn="l">
                        <a:spcBef>
                          <a:spcPts val="0"/>
                        </a:spcBef>
                        <a:spcAft>
                          <a:spcPts val="0"/>
                        </a:spcAft>
                        <a:buNone/>
                      </a:pPr>
                      <a:r>
                        <a:rPr lang="en-IN" sz="1800"/>
                        <a:t>-1</a:t>
                      </a:r>
                      <a:endParaRPr sz="1800"/>
                    </a:p>
                  </a:txBody>
                  <a:tcPr marT="45725" marB="45725" marR="91450" marL="91450"/>
                </a:tc>
              </a:tr>
              <a:tr h="370850">
                <a:tc>
                  <a:txBody>
                    <a:bodyPr/>
                    <a:lstStyle/>
                    <a:p>
                      <a:pPr indent="0" lvl="0" marL="0" marR="0" rtl="0" algn="l">
                        <a:spcBef>
                          <a:spcPts val="0"/>
                        </a:spcBef>
                        <a:spcAft>
                          <a:spcPts val="0"/>
                        </a:spcAft>
                        <a:buNone/>
                      </a:pPr>
                      <a:r>
                        <a:rPr lang="en-IN" sz="1800"/>
                        <a:t>2</a:t>
                      </a:r>
                      <a:endParaRPr sz="1800"/>
                    </a:p>
                  </a:txBody>
                  <a:tcPr marT="45725" marB="45725" marR="91450" marL="91450"/>
                </a:tc>
                <a:tc>
                  <a:txBody>
                    <a:bodyPr/>
                    <a:lstStyle/>
                    <a:p>
                      <a:pPr indent="0" lvl="0" marL="0" marR="0" rtl="0" algn="l">
                        <a:spcBef>
                          <a:spcPts val="0"/>
                        </a:spcBef>
                        <a:spcAft>
                          <a:spcPts val="0"/>
                        </a:spcAft>
                        <a:buNone/>
                      </a:pPr>
                      <a:r>
                        <a:rPr lang="en-IN" sz="1800"/>
                        <a:t>1</a:t>
                      </a:r>
                      <a:endParaRPr sz="1800"/>
                    </a:p>
                  </a:txBody>
                  <a:tcPr marT="45725" marB="45725" marR="91450" marL="91450"/>
                </a:tc>
              </a:tr>
              <a:tr h="370850">
                <a:tc>
                  <a:txBody>
                    <a:bodyPr/>
                    <a:lstStyle/>
                    <a:p>
                      <a:pPr indent="0" lvl="0" marL="0" marR="0" rtl="0" algn="l">
                        <a:spcBef>
                          <a:spcPts val="0"/>
                        </a:spcBef>
                        <a:spcAft>
                          <a:spcPts val="0"/>
                        </a:spcAft>
                        <a:buNone/>
                      </a:pPr>
                      <a:r>
                        <a:rPr lang="en-IN" sz="1800"/>
                        <a:t>3</a:t>
                      </a:r>
                      <a:endParaRPr sz="1800"/>
                    </a:p>
                  </a:txBody>
                  <a:tcPr marT="45725" marB="45725" marR="91450" marL="91450"/>
                </a:tc>
                <a:tc>
                  <a:txBody>
                    <a:bodyPr/>
                    <a:lstStyle/>
                    <a:p>
                      <a:pPr indent="0" lvl="0" marL="0" marR="0" rtl="0" algn="l">
                        <a:spcBef>
                          <a:spcPts val="0"/>
                        </a:spcBef>
                        <a:spcAft>
                          <a:spcPts val="0"/>
                        </a:spcAft>
                        <a:buNone/>
                      </a:pPr>
                      <a:r>
                        <a:rPr lang="en-IN" sz="1800"/>
                        <a:t>2</a:t>
                      </a:r>
                      <a:endParaRPr sz="1800"/>
                    </a:p>
                  </a:txBody>
                  <a:tcPr marT="45725" marB="45725" marR="91450" marL="91450"/>
                </a:tc>
              </a:tr>
              <a:tr h="370850">
                <a:tc>
                  <a:txBody>
                    <a:bodyPr/>
                    <a:lstStyle/>
                    <a:p>
                      <a:pPr indent="0" lvl="0" marL="0" marR="0" rtl="0" algn="l">
                        <a:spcBef>
                          <a:spcPts val="0"/>
                        </a:spcBef>
                        <a:spcAft>
                          <a:spcPts val="0"/>
                        </a:spcAft>
                        <a:buNone/>
                      </a:pPr>
                      <a:r>
                        <a:rPr lang="en-IN" sz="1800"/>
                        <a:t>4</a:t>
                      </a:r>
                      <a:endParaRPr sz="1800"/>
                    </a:p>
                  </a:txBody>
                  <a:tcPr marT="45725" marB="45725" marR="91450" marL="91450"/>
                </a:tc>
                <a:tc>
                  <a:txBody>
                    <a:bodyPr/>
                    <a:lstStyle/>
                    <a:p>
                      <a:pPr indent="0" lvl="0" marL="0" marR="0" rtl="0" algn="l">
                        <a:spcBef>
                          <a:spcPts val="0"/>
                        </a:spcBef>
                        <a:spcAft>
                          <a:spcPts val="0"/>
                        </a:spcAft>
                        <a:buNone/>
                      </a:pPr>
                      <a:r>
                        <a:rPr lang="en-IN" sz="1800"/>
                        <a:t>3</a:t>
                      </a:r>
                      <a:endParaRPr sz="1800"/>
                    </a:p>
                  </a:txBody>
                  <a:tcPr marT="45725" marB="45725" marR="91450" marL="91450"/>
                </a:tc>
              </a:tr>
              <a:tr h="370850">
                <a:tc>
                  <a:txBody>
                    <a:bodyPr/>
                    <a:lstStyle/>
                    <a:p>
                      <a:pPr indent="0" lvl="0" marL="0" marR="0" rtl="0" algn="l">
                        <a:spcBef>
                          <a:spcPts val="0"/>
                        </a:spcBef>
                        <a:spcAft>
                          <a:spcPts val="0"/>
                        </a:spcAft>
                        <a:buNone/>
                      </a:pPr>
                      <a:r>
                        <a:rPr lang="en-IN" sz="1800"/>
                        <a:t>0</a:t>
                      </a:r>
                      <a:endParaRPr sz="1800"/>
                    </a:p>
                  </a:txBody>
                  <a:tcPr marT="45725" marB="45725" marR="91450" marL="91450"/>
                </a:tc>
                <a:tc>
                  <a:txBody>
                    <a:bodyPr/>
                    <a:lstStyle/>
                    <a:p>
                      <a:pPr indent="0" lvl="0" marL="0" marR="0" rtl="0" algn="l">
                        <a:spcBef>
                          <a:spcPts val="0"/>
                        </a:spcBef>
                        <a:spcAft>
                          <a:spcPts val="0"/>
                        </a:spcAft>
                        <a:buNone/>
                      </a:pPr>
                      <a:r>
                        <a:rPr lang="en-IN" sz="1800"/>
                        <a:t>1</a:t>
                      </a:r>
                      <a:endParaRPr sz="1800"/>
                    </a:p>
                  </a:txBody>
                  <a:tcPr marT="45725" marB="45725" marR="91450" marL="91450"/>
                </a:tc>
              </a:tr>
              <a:tr h="370850">
                <a:tc>
                  <a:txBody>
                    <a:bodyPr/>
                    <a:lstStyle/>
                    <a:p>
                      <a:pPr indent="0" lvl="0" marL="0" marR="0" rtl="0" algn="l">
                        <a:spcBef>
                          <a:spcPts val="0"/>
                        </a:spcBef>
                        <a:spcAft>
                          <a:spcPts val="0"/>
                        </a:spcAft>
                        <a:buNone/>
                      </a:pPr>
                      <a:r>
                        <a:rPr lang="en-IN" sz="1800"/>
                        <a:t>5</a:t>
                      </a:r>
                      <a:endParaRPr sz="1800"/>
                    </a:p>
                  </a:txBody>
                  <a:tcPr marT="45725" marB="45725" marR="91450" marL="91450"/>
                </a:tc>
                <a:tc>
                  <a:txBody>
                    <a:bodyPr/>
                    <a:lstStyle/>
                    <a:p>
                      <a:pPr indent="0" lvl="0" marL="0" marR="0" rtl="0" algn="l">
                        <a:spcBef>
                          <a:spcPts val="0"/>
                        </a:spcBef>
                        <a:spcAft>
                          <a:spcPts val="0"/>
                        </a:spcAft>
                        <a:buNone/>
                      </a:pPr>
                      <a:r>
                        <a:rPr lang="en-IN" sz="1800"/>
                        <a:t>0</a:t>
                      </a:r>
                      <a:endParaRPr sz="1800"/>
                    </a:p>
                  </a:txBody>
                  <a:tcPr marT="45725" marB="45725" marR="91450" marL="91450"/>
                </a:tc>
              </a:tr>
            </a:tbl>
          </a:graphicData>
        </a:graphic>
      </p:graphicFrame>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95"/>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96"/>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97"/>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02"/>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98"/>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01"/>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99"/>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00"/>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2020-12-31T05:24:55Z</dcterms:created>
  <dc:creator>DELL</dc:creator>
</cp:coreProperties>
</file>