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7b043e7b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7b043e7b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7b043e7b6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7b043e7b6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7b043e7b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7b043e7b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7b043e7b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7b043e7b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97b043e7b6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97b043e7b6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SOCKETS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9540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Let’s knock your sock(et)s off!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One to One Connection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32319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100"/>
              <a:t>Socket socket = new Socket("localhost", 5436);</a:t>
            </a:r>
            <a:endParaRPr sz="1100"/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832400" y="1152475"/>
            <a:ext cx="3999900" cy="77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/>
              <a:t>ServerSocket serverSocket</a:t>
            </a:r>
            <a:r>
              <a:rPr lang="en-GB" sz="1100"/>
              <a:t>= new ServerSocket(5436)</a:t>
            </a:r>
            <a:r>
              <a:rPr lang="en-GB" sz="1100"/>
              <a:t>;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100"/>
              <a:t>Socket socket = serverSocket.accept();</a:t>
            </a:r>
            <a:endParaRPr sz="11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3374475"/>
            <a:ext cx="1241175" cy="102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08850" y="3433620"/>
            <a:ext cx="1097975" cy="9068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2463775" y="2836875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Server</a:t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431950" y="2836875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Client</a:t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51650" y="3374475"/>
            <a:ext cx="1241175" cy="102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8800" y="3433620"/>
            <a:ext cx="1097975" cy="9068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7103725" y="2836875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Server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5071900" y="2836875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Client</a:t>
            </a:r>
            <a:endParaRPr/>
          </a:p>
        </p:txBody>
      </p:sp>
      <p:cxnSp>
        <p:nvCxnSpPr>
          <p:cNvPr id="71" name="Google Shape;71;p14"/>
          <p:cNvCxnSpPr>
            <a:stCxn id="63" idx="3"/>
            <a:endCxn id="64" idx="1"/>
          </p:cNvCxnSpPr>
          <p:nvPr/>
        </p:nvCxnSpPr>
        <p:spPr>
          <a:xfrm>
            <a:off x="1552875" y="3887025"/>
            <a:ext cx="855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" name="Google Shape;72;p14"/>
          <p:cNvCxnSpPr>
            <a:stCxn id="67" idx="3"/>
            <a:endCxn id="68" idx="1"/>
          </p:cNvCxnSpPr>
          <p:nvPr/>
        </p:nvCxnSpPr>
        <p:spPr>
          <a:xfrm>
            <a:off x="6192825" y="3887025"/>
            <a:ext cx="855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1152475"/>
            <a:ext cx="32319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100"/>
              <a:t>Socket socket = new Socket("localhost", 5436);</a:t>
            </a:r>
            <a:endParaRPr sz="1100"/>
          </a:p>
        </p:txBody>
      </p:sp>
      <p:sp>
        <p:nvSpPr>
          <p:cNvPr id="78" name="Google Shape;78;p15"/>
          <p:cNvSpPr txBox="1"/>
          <p:nvPr>
            <p:ph idx="2" type="body"/>
          </p:nvPr>
        </p:nvSpPr>
        <p:spPr>
          <a:xfrm>
            <a:off x="4832400" y="1152475"/>
            <a:ext cx="3999900" cy="347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/>
              <a:t>ServerSocket serverSocket= new ServerSocket(5436);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while (true) {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                socket = serverSocket.accept();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                Thread t = new Thread(new HandleClient(socket));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                t.start();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/>
              <a:t>        }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Multiple Connections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Multiple Connections</a:t>
            </a:r>
            <a:endParaRPr/>
          </a:p>
        </p:txBody>
      </p:sp>
      <p:sp>
        <p:nvSpPr>
          <p:cNvPr id="85" name="Google Shape;85;p16"/>
          <p:cNvSpPr/>
          <p:nvPr/>
        </p:nvSpPr>
        <p:spPr>
          <a:xfrm>
            <a:off x="703925" y="1399875"/>
            <a:ext cx="1303800" cy="912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6"/>
          <p:cNvSpPr/>
          <p:nvPr/>
        </p:nvSpPr>
        <p:spPr>
          <a:xfrm>
            <a:off x="1151900" y="4439575"/>
            <a:ext cx="471900" cy="519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6"/>
          <p:cNvSpPr/>
          <p:nvPr/>
        </p:nvSpPr>
        <p:spPr>
          <a:xfrm>
            <a:off x="3800050" y="1399875"/>
            <a:ext cx="1303800" cy="912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6"/>
          <p:cNvSpPr/>
          <p:nvPr/>
        </p:nvSpPr>
        <p:spPr>
          <a:xfrm>
            <a:off x="4248025" y="4439575"/>
            <a:ext cx="471900" cy="519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6"/>
          <p:cNvSpPr/>
          <p:nvPr/>
        </p:nvSpPr>
        <p:spPr>
          <a:xfrm>
            <a:off x="6760175" y="1399875"/>
            <a:ext cx="1303800" cy="912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6"/>
          <p:cNvSpPr/>
          <p:nvPr/>
        </p:nvSpPr>
        <p:spPr>
          <a:xfrm>
            <a:off x="7208150" y="4439575"/>
            <a:ext cx="471900" cy="519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1" name="Google Shape;91;p16"/>
          <p:cNvCxnSpPr>
            <a:endCxn id="85" idx="4"/>
          </p:cNvCxnSpPr>
          <p:nvPr/>
        </p:nvCxnSpPr>
        <p:spPr>
          <a:xfrm rot="10800000">
            <a:off x="1355825" y="2311875"/>
            <a:ext cx="32100" cy="2127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" name="Google Shape;92;p16"/>
          <p:cNvSpPr/>
          <p:nvPr/>
        </p:nvSpPr>
        <p:spPr>
          <a:xfrm>
            <a:off x="4215650" y="2455750"/>
            <a:ext cx="471900" cy="519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3" name="Google Shape;93;p16"/>
          <p:cNvCxnSpPr>
            <a:stCxn id="92" idx="4"/>
            <a:endCxn id="88" idx="0"/>
          </p:cNvCxnSpPr>
          <p:nvPr/>
        </p:nvCxnSpPr>
        <p:spPr>
          <a:xfrm>
            <a:off x="4451600" y="2975650"/>
            <a:ext cx="32400" cy="146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4" name="Google Shape;94;p16"/>
          <p:cNvSpPr/>
          <p:nvPr/>
        </p:nvSpPr>
        <p:spPr>
          <a:xfrm>
            <a:off x="6760175" y="2423775"/>
            <a:ext cx="1343100" cy="6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6"/>
          <p:cNvSpPr/>
          <p:nvPr/>
        </p:nvSpPr>
        <p:spPr>
          <a:xfrm>
            <a:off x="7208150" y="2583750"/>
            <a:ext cx="447000" cy="391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6" name="Google Shape;96;p16"/>
          <p:cNvCxnSpPr>
            <a:endCxn id="95" idx="4"/>
          </p:cNvCxnSpPr>
          <p:nvPr/>
        </p:nvCxnSpPr>
        <p:spPr>
          <a:xfrm rot="10800000">
            <a:off x="7431650" y="2975550"/>
            <a:ext cx="12600" cy="146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7" name="Google Shape;97;p16"/>
          <p:cNvSpPr txBox="1"/>
          <p:nvPr/>
        </p:nvSpPr>
        <p:spPr>
          <a:xfrm>
            <a:off x="663950" y="1587075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ServerSocket</a:t>
            </a:r>
            <a:endParaRPr/>
          </a:p>
        </p:txBody>
      </p:sp>
      <p:sp>
        <p:nvSpPr>
          <p:cNvPr id="98" name="Google Shape;98;p16"/>
          <p:cNvSpPr txBox="1"/>
          <p:nvPr/>
        </p:nvSpPr>
        <p:spPr>
          <a:xfrm>
            <a:off x="3848050" y="1587075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ServerSocket</a:t>
            </a:r>
            <a:endParaRPr/>
          </a:p>
        </p:txBody>
      </p:sp>
      <p:sp>
        <p:nvSpPr>
          <p:cNvPr id="99" name="Google Shape;99;p16"/>
          <p:cNvSpPr txBox="1"/>
          <p:nvPr/>
        </p:nvSpPr>
        <p:spPr>
          <a:xfrm>
            <a:off x="6760175" y="1587063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ServerSocket</a:t>
            </a:r>
            <a:endParaRPr/>
          </a:p>
        </p:txBody>
      </p:sp>
      <p:sp>
        <p:nvSpPr>
          <p:cNvPr id="100" name="Google Shape;100;p16"/>
          <p:cNvSpPr txBox="1"/>
          <p:nvPr/>
        </p:nvSpPr>
        <p:spPr>
          <a:xfrm>
            <a:off x="4168050" y="253275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01" name="Google Shape;101;p16"/>
          <p:cNvSpPr txBox="1"/>
          <p:nvPr/>
        </p:nvSpPr>
        <p:spPr>
          <a:xfrm>
            <a:off x="7151950" y="2583725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02" name="Google Shape;102;p16"/>
          <p:cNvSpPr txBox="1"/>
          <p:nvPr/>
        </p:nvSpPr>
        <p:spPr>
          <a:xfrm>
            <a:off x="7208150" y="4503625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03" name="Google Shape;103;p16"/>
          <p:cNvSpPr txBox="1"/>
          <p:nvPr/>
        </p:nvSpPr>
        <p:spPr>
          <a:xfrm>
            <a:off x="4215650" y="449075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04" name="Google Shape;104;p16"/>
          <p:cNvSpPr txBox="1"/>
          <p:nvPr/>
        </p:nvSpPr>
        <p:spPr>
          <a:xfrm>
            <a:off x="1151900" y="4503625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05" name="Google Shape;105;p16"/>
          <p:cNvSpPr txBox="1"/>
          <p:nvPr/>
        </p:nvSpPr>
        <p:spPr>
          <a:xfrm>
            <a:off x="7655150" y="245575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Thread</a:t>
            </a:r>
            <a:endParaRPr sz="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1095900" y="1223875"/>
            <a:ext cx="7071300" cy="2079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/>
          <p:nvPr/>
        </p:nvSpPr>
        <p:spPr>
          <a:xfrm>
            <a:off x="4008425" y="1295850"/>
            <a:ext cx="1303800" cy="912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/>
          <p:nvPr/>
        </p:nvSpPr>
        <p:spPr>
          <a:xfrm>
            <a:off x="4456400" y="4335550"/>
            <a:ext cx="471900" cy="519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4008425" y="2319750"/>
            <a:ext cx="1343100" cy="6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/>
          <p:nvPr/>
        </p:nvSpPr>
        <p:spPr>
          <a:xfrm>
            <a:off x="4456400" y="2479725"/>
            <a:ext cx="447000" cy="391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5" name="Google Shape;115;p17"/>
          <p:cNvCxnSpPr>
            <a:endCxn id="114" idx="4"/>
          </p:cNvCxnSpPr>
          <p:nvPr/>
        </p:nvCxnSpPr>
        <p:spPr>
          <a:xfrm rot="10800000">
            <a:off x="4679900" y="2871525"/>
            <a:ext cx="12600" cy="146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6" name="Google Shape;116;p17"/>
          <p:cNvSpPr txBox="1"/>
          <p:nvPr/>
        </p:nvSpPr>
        <p:spPr>
          <a:xfrm>
            <a:off x="4008425" y="1483038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ServerSocket</a:t>
            </a:r>
            <a:endParaRPr/>
          </a:p>
        </p:txBody>
      </p:sp>
      <p:sp>
        <p:nvSpPr>
          <p:cNvPr id="117" name="Google Shape;117;p17"/>
          <p:cNvSpPr/>
          <p:nvPr/>
        </p:nvSpPr>
        <p:spPr>
          <a:xfrm>
            <a:off x="2529000" y="4335550"/>
            <a:ext cx="471900" cy="519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7"/>
          <p:cNvSpPr/>
          <p:nvPr/>
        </p:nvSpPr>
        <p:spPr>
          <a:xfrm>
            <a:off x="2048950" y="2319750"/>
            <a:ext cx="1343100" cy="6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7"/>
          <p:cNvSpPr/>
          <p:nvPr/>
        </p:nvSpPr>
        <p:spPr>
          <a:xfrm>
            <a:off x="2529000" y="2479725"/>
            <a:ext cx="447000" cy="391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0" name="Google Shape;120;p17"/>
          <p:cNvCxnSpPr>
            <a:endCxn id="119" idx="4"/>
          </p:cNvCxnSpPr>
          <p:nvPr/>
        </p:nvCxnSpPr>
        <p:spPr>
          <a:xfrm rot="10800000">
            <a:off x="2752500" y="2871525"/>
            <a:ext cx="12600" cy="146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p17"/>
          <p:cNvSpPr/>
          <p:nvPr/>
        </p:nvSpPr>
        <p:spPr>
          <a:xfrm>
            <a:off x="6249050" y="4335550"/>
            <a:ext cx="471900" cy="519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5801075" y="2319750"/>
            <a:ext cx="1343100" cy="6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7"/>
          <p:cNvSpPr/>
          <p:nvPr/>
        </p:nvSpPr>
        <p:spPr>
          <a:xfrm>
            <a:off x="6249050" y="2479725"/>
            <a:ext cx="447000" cy="391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4" name="Google Shape;124;p17"/>
          <p:cNvCxnSpPr>
            <a:endCxn id="123" idx="4"/>
          </p:cNvCxnSpPr>
          <p:nvPr/>
        </p:nvCxnSpPr>
        <p:spPr>
          <a:xfrm rot="10800000">
            <a:off x="6472550" y="2871525"/>
            <a:ext cx="12600" cy="146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5" name="Google Shape;12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Multiple Connections</a:t>
            </a:r>
            <a:endParaRPr/>
          </a:p>
        </p:txBody>
      </p:sp>
      <p:sp>
        <p:nvSpPr>
          <p:cNvPr id="126" name="Google Shape;126;p17"/>
          <p:cNvSpPr txBox="1"/>
          <p:nvPr/>
        </p:nvSpPr>
        <p:spPr>
          <a:xfrm>
            <a:off x="6208050" y="257175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27" name="Google Shape;127;p17"/>
          <p:cNvSpPr txBox="1"/>
          <p:nvPr/>
        </p:nvSpPr>
        <p:spPr>
          <a:xfrm>
            <a:off x="6208050" y="439960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28" name="Google Shape;128;p17"/>
          <p:cNvSpPr txBox="1"/>
          <p:nvPr/>
        </p:nvSpPr>
        <p:spPr>
          <a:xfrm>
            <a:off x="4456400" y="439960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29" name="Google Shape;129;p17"/>
          <p:cNvSpPr txBox="1"/>
          <p:nvPr/>
        </p:nvSpPr>
        <p:spPr>
          <a:xfrm>
            <a:off x="2529000" y="439960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30" name="Google Shape;130;p17"/>
          <p:cNvSpPr txBox="1"/>
          <p:nvPr/>
        </p:nvSpPr>
        <p:spPr>
          <a:xfrm>
            <a:off x="4456400" y="2480725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31" name="Google Shape;131;p17"/>
          <p:cNvSpPr txBox="1"/>
          <p:nvPr/>
        </p:nvSpPr>
        <p:spPr>
          <a:xfrm>
            <a:off x="2529000" y="2480725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Socket</a:t>
            </a:r>
            <a:endParaRPr sz="800"/>
          </a:p>
        </p:txBody>
      </p:sp>
      <p:sp>
        <p:nvSpPr>
          <p:cNvPr id="132" name="Google Shape;132;p17"/>
          <p:cNvSpPr txBox="1"/>
          <p:nvPr/>
        </p:nvSpPr>
        <p:spPr>
          <a:xfrm>
            <a:off x="6584525" y="231975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Thread</a:t>
            </a:r>
            <a:endParaRPr sz="800"/>
          </a:p>
        </p:txBody>
      </p:sp>
      <p:sp>
        <p:nvSpPr>
          <p:cNvPr id="133" name="Google Shape;133;p17"/>
          <p:cNvSpPr txBox="1"/>
          <p:nvPr/>
        </p:nvSpPr>
        <p:spPr>
          <a:xfrm>
            <a:off x="4826375" y="231975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Thread</a:t>
            </a:r>
            <a:endParaRPr sz="800"/>
          </a:p>
        </p:txBody>
      </p:sp>
      <p:sp>
        <p:nvSpPr>
          <p:cNvPr id="134" name="Google Shape;134;p17"/>
          <p:cNvSpPr txBox="1"/>
          <p:nvPr/>
        </p:nvSpPr>
        <p:spPr>
          <a:xfrm>
            <a:off x="2861100" y="2319750"/>
            <a:ext cx="1303800" cy="3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Thread</a:t>
            </a:r>
            <a:endParaRPr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1864" y="1911450"/>
            <a:ext cx="6440250" cy="257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